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74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10.xml" ContentType="application/vnd.openxmlformats-officedocument.presentationml.slideLayout+xml"/>
  <Override PartName="/ppt/theme/theme1.xml" ContentType="application/vnd.openxmlformats-officedocument.theme+xml"/>
  <Override PartName="/ppt/theme/theme2.xml" ContentType="application/vnd.openxmlformats-officedocument.them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4"/>
  </p:notesMasterIdLst>
  <p:sldIdLst>
    <p:sldId id="256" r:id="rId2"/>
    <p:sldId id="263" r:id="rId3"/>
    <p:sldId id="269" r:id="rId4"/>
    <p:sldId id="295" r:id="rId5"/>
    <p:sldId id="270" r:id="rId6"/>
    <p:sldId id="285" r:id="rId7"/>
    <p:sldId id="296" r:id="rId8"/>
    <p:sldId id="297" r:id="rId9"/>
    <p:sldId id="271" r:id="rId10"/>
    <p:sldId id="298" r:id="rId11"/>
    <p:sldId id="272" r:id="rId12"/>
    <p:sldId id="273" r:id="rId13"/>
  </p:sldIdLst>
  <p:sldSz cx="12192000" cy="6858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1pPr>
    <a:lvl2pPr marL="0" marR="0" indent="457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2pPr>
    <a:lvl3pPr marL="0" marR="0" indent="914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3pPr>
    <a:lvl4pPr marL="0" marR="0" indent="1371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4pPr>
    <a:lvl5pPr marL="0" marR="0" indent="18288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5pPr>
    <a:lvl6pPr marL="0" marR="0" indent="22860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6pPr>
    <a:lvl7pPr marL="0" marR="0" indent="2743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7pPr>
    <a:lvl8pPr marL="0" marR="0" indent="3200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8pPr>
    <a:lvl9pPr marL="0" marR="0" indent="3657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7BF2E"/>
    <a:srgbClr val="BD3332"/>
    <a:srgbClr val="58AF46"/>
    <a:srgbClr val="183B1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DD4EA"/>
          </a:solidFill>
        </a:fill>
      </a:tcStyle>
    </a:wholeTbl>
    <a:band2H>
      <a:tcTxStyle/>
      <a:tcStyle>
        <a:tcBdr/>
        <a:fill>
          <a:solidFill>
            <a:srgbClr val="E8EBF5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E0E0E0"/>
          </a:solidFill>
        </a:fill>
      </a:tcStyle>
    </a:wholeTbl>
    <a:band2H>
      <a:tcTxStyle/>
      <a:tcStyle>
        <a:tcBdr/>
        <a:fill>
          <a:solidFill>
            <a:srgbClr val="F0F0F0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4E2CE"/>
          </a:solidFill>
        </a:fill>
      </a:tcStyle>
    </a:wholeTbl>
    <a:band2H>
      <a:tcTxStyle/>
      <a:tcStyle>
        <a:tcBdr/>
        <a:fill>
          <a:solidFill>
            <a:srgbClr val="EBF1E8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906"/>
    <p:restoredTop sz="94699"/>
  </p:normalViewPr>
  <p:slideViewPr>
    <p:cSldViewPr snapToGrid="0">
      <p:cViewPr varScale="1">
        <p:scale>
          <a:sx n="134" d="100"/>
          <a:sy n="134" d="100"/>
        </p:scale>
        <p:origin x="208" y="2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customXml" Target="../customXml/item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20" Type="http://schemas.openxmlformats.org/officeDocument/2006/relationships/customXml" Target="../customXml/item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customXml" Target="../customXml/item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4" name="Shape 734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735" name="Shape 735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latinLnBrk="0">
      <a:defRPr sz="1200">
        <a:latin typeface="+mj-lt"/>
        <a:ea typeface="+mj-ea"/>
        <a:cs typeface="+mj-cs"/>
        <a:sym typeface="Calibri"/>
      </a:defRPr>
    </a:lvl1pPr>
    <a:lvl2pPr indent="228600" latinLnBrk="0">
      <a:defRPr sz="1200">
        <a:latin typeface="+mj-lt"/>
        <a:ea typeface="+mj-ea"/>
        <a:cs typeface="+mj-cs"/>
        <a:sym typeface="Calibri"/>
      </a:defRPr>
    </a:lvl2pPr>
    <a:lvl3pPr indent="457200" latinLnBrk="0">
      <a:defRPr sz="1200">
        <a:latin typeface="+mj-lt"/>
        <a:ea typeface="+mj-ea"/>
        <a:cs typeface="+mj-cs"/>
        <a:sym typeface="Calibri"/>
      </a:defRPr>
    </a:lvl3pPr>
    <a:lvl4pPr indent="685800" latinLnBrk="0">
      <a:defRPr sz="1200">
        <a:latin typeface="+mj-lt"/>
        <a:ea typeface="+mj-ea"/>
        <a:cs typeface="+mj-cs"/>
        <a:sym typeface="Calibri"/>
      </a:defRPr>
    </a:lvl4pPr>
    <a:lvl5pPr indent="914400" latinLnBrk="0">
      <a:defRPr sz="1200">
        <a:latin typeface="+mj-lt"/>
        <a:ea typeface="+mj-ea"/>
        <a:cs typeface="+mj-cs"/>
        <a:sym typeface="Calibri"/>
      </a:defRPr>
    </a:lvl5pPr>
    <a:lvl6pPr indent="1143000" latinLnBrk="0">
      <a:defRPr sz="1200">
        <a:latin typeface="+mj-lt"/>
        <a:ea typeface="+mj-ea"/>
        <a:cs typeface="+mj-cs"/>
        <a:sym typeface="Calibri"/>
      </a:defRPr>
    </a:lvl6pPr>
    <a:lvl7pPr indent="1371600" latinLnBrk="0">
      <a:defRPr sz="1200">
        <a:latin typeface="+mj-lt"/>
        <a:ea typeface="+mj-ea"/>
        <a:cs typeface="+mj-cs"/>
        <a:sym typeface="Calibri"/>
      </a:defRPr>
    </a:lvl7pPr>
    <a:lvl8pPr indent="1600200" latinLnBrk="0">
      <a:defRPr sz="1200">
        <a:latin typeface="+mj-lt"/>
        <a:ea typeface="+mj-ea"/>
        <a:cs typeface="+mj-cs"/>
        <a:sym typeface="Calibri"/>
      </a:defRPr>
    </a:lvl8pPr>
    <a:lvl9pPr indent="1828800" latinLnBrk="0">
      <a:defRPr sz="1200">
        <a:latin typeface="+mj-lt"/>
        <a:ea typeface="+mj-ea"/>
        <a:cs typeface="+mj-cs"/>
        <a:sym typeface="Calibri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9.png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2.png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e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e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e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5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6.png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8.png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9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8.png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8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8.png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8.png"/></Relationships>
</file>

<file path=ppt/slideLayouts/_rels/slideLayout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8.png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8.png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8.png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8.png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8.png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8.png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8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jpeg"/><Relationship Id="rId1" Type="http://schemas.openxmlformats.org/officeDocument/2006/relationships/slideMaster" Target="../slideMasters/slideMaster1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Master" Target="../slideMasters/slideMaster1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Title Text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0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105594" y="6398438"/>
            <a:ext cx="248207" cy="280949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105594" y="6398438"/>
            <a:ext cx="248207" cy="280949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Title Text"/>
          <p:cNvSpPr txBox="1">
            <a:spLocks noGrp="1"/>
          </p:cNvSpPr>
          <p:nvPr>
            <p:ph type="title"/>
          </p:nvPr>
        </p:nvSpPr>
        <p:spPr>
          <a:xfrm>
            <a:off x="839787" y="457200"/>
            <a:ext cx="3932239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t>Title Text</a:t>
            </a:r>
          </a:p>
        </p:txBody>
      </p:sp>
      <p:sp>
        <p:nvSpPr>
          <p:cNvPr id="120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5183187" y="987425"/>
            <a:ext cx="6172201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 marL="718457" indent="-261257">
              <a:defRPr sz="3200"/>
            </a:lvl2pPr>
            <a:lvl3pPr marL="1219200" indent="-304800">
              <a:defRPr sz="3200"/>
            </a:lvl3pPr>
            <a:lvl4pPr marL="1737360" indent="-365760">
              <a:defRPr sz="3200"/>
            </a:lvl4pPr>
            <a:lvl5pPr marL="2194560" indent="-365760">
              <a:defRPr sz="32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21" name="Segnaposto testo 3"/>
          <p:cNvSpPr>
            <a:spLocks noGrp="1"/>
          </p:cNvSpPr>
          <p:nvPr>
            <p:ph type="body" sz="quarter" idx="21"/>
          </p:nvPr>
        </p:nvSpPr>
        <p:spPr>
          <a:xfrm>
            <a:off x="839787" y="2057400"/>
            <a:ext cx="3932238" cy="3811588"/>
          </a:xfrm>
          <a:prstGeom prst="rect">
            <a:avLst/>
          </a:prstGeom>
        </p:spPr>
        <p:txBody>
          <a:bodyPr/>
          <a:lstStyle/>
          <a:p>
            <a:pPr marL="0" indent="0">
              <a:buSzTx/>
              <a:buFontTx/>
              <a:buNone/>
              <a:defRPr sz="1600"/>
            </a:pPr>
            <a:endParaRPr/>
          </a:p>
        </p:txBody>
      </p:sp>
      <p:sp>
        <p:nvSpPr>
          <p:cNvPr id="122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105594" y="6398438"/>
            <a:ext cx="248207" cy="280949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Title Text"/>
          <p:cNvSpPr txBox="1">
            <a:spLocks noGrp="1"/>
          </p:cNvSpPr>
          <p:nvPr>
            <p:ph type="title"/>
          </p:nvPr>
        </p:nvSpPr>
        <p:spPr>
          <a:xfrm>
            <a:off x="839787" y="457200"/>
            <a:ext cx="3932239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t>Title Text</a:t>
            </a:r>
          </a:p>
        </p:txBody>
      </p:sp>
      <p:sp>
        <p:nvSpPr>
          <p:cNvPr id="130" name="Segnaposto immagine 2"/>
          <p:cNvSpPr>
            <a:spLocks noGrp="1"/>
          </p:cNvSpPr>
          <p:nvPr>
            <p:ph type="pic" sz="half" idx="21"/>
          </p:nvPr>
        </p:nvSpPr>
        <p:spPr>
          <a:xfrm>
            <a:off x="5183187" y="987425"/>
            <a:ext cx="6172201" cy="4873625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31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839787" y="2057400"/>
            <a:ext cx="3932239" cy="3811588"/>
          </a:xfrm>
          <a:prstGeom prst="rect">
            <a:avLst/>
          </a:prstGeom>
        </p:spPr>
        <p:txBody>
          <a:bodyPr/>
          <a:lstStyle>
            <a:lvl1pPr marL="0" indent="0">
              <a:buSzTx/>
              <a:buFontTx/>
              <a:buNone/>
              <a:defRPr sz="1600"/>
            </a:lvl1pPr>
            <a:lvl2pPr marL="0" indent="457200">
              <a:buSzTx/>
              <a:buFontTx/>
              <a:buNone/>
              <a:defRPr sz="1600"/>
            </a:lvl2pPr>
            <a:lvl3pPr marL="0" indent="914400">
              <a:buSzTx/>
              <a:buFontTx/>
              <a:buNone/>
              <a:defRPr sz="1600"/>
            </a:lvl3pPr>
            <a:lvl4pPr marL="0" indent="1371600">
              <a:buSzTx/>
              <a:buFontTx/>
              <a:buNone/>
              <a:defRPr sz="1600"/>
            </a:lvl4pPr>
            <a:lvl5pPr marL="0" indent="1828800">
              <a:buSzTx/>
              <a:buFontTx/>
              <a:buNone/>
              <a:defRPr sz="16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2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105594" y="6398438"/>
            <a:ext cx="248207" cy="280949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Inizio cap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Layout personalizza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Slide princip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2_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_istitutional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7" name="Immagine 2" descr="Immagin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14215" y="230840"/>
            <a:ext cx="1361582" cy="459963"/>
          </a:xfrm>
          <a:prstGeom prst="rect">
            <a:avLst/>
          </a:prstGeom>
          <a:ln w="12700">
            <a:miter lim="400000"/>
          </a:ln>
        </p:spPr>
      </p:pic>
      <p:sp>
        <p:nvSpPr>
          <p:cNvPr id="16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5_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Immagine 7" descr="Immagin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75300" y="5990549"/>
            <a:ext cx="1340569" cy="654515"/>
          </a:xfrm>
          <a:prstGeom prst="rect">
            <a:avLst/>
          </a:prstGeom>
          <a:ln w="12700">
            <a:miter lim="400000"/>
          </a:ln>
        </p:spPr>
      </p:pic>
      <p:pic>
        <p:nvPicPr>
          <p:cNvPr id="21" name="Immagine 9" descr="Immagin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63467">
            <a:off x="10888187" y="-243321"/>
            <a:ext cx="1687034" cy="912512"/>
          </a:xfrm>
          <a:prstGeom prst="rect">
            <a:avLst/>
          </a:prstGeom>
          <a:ln w="12700">
            <a:miter lim="400000"/>
          </a:ln>
        </p:spPr>
      </p:pic>
      <p:sp>
        <p:nvSpPr>
          <p:cNvPr id="22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2" name="Immagine 13" descr="Immagine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V="1">
            <a:off x="901700" y="984250"/>
            <a:ext cx="10723035" cy="46568"/>
          </a:xfrm>
          <a:prstGeom prst="rect">
            <a:avLst/>
          </a:prstGeom>
          <a:ln w="12700">
            <a:miter lim="400000"/>
          </a:ln>
        </p:spPr>
      </p:pic>
      <p:pic>
        <p:nvPicPr>
          <p:cNvPr id="183" name="Immagine 7" descr="Immagin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18800" y="-177799"/>
            <a:ext cx="1473200" cy="7793567"/>
          </a:xfrm>
          <a:prstGeom prst="rect">
            <a:avLst/>
          </a:prstGeom>
          <a:ln w="12700">
            <a:miter lim="400000"/>
          </a:ln>
        </p:spPr>
      </p:pic>
      <p:pic>
        <p:nvPicPr>
          <p:cNvPr id="184" name="Immagine 15" descr="Immagine 1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279400" cy="6858000"/>
          </a:xfrm>
          <a:prstGeom prst="rect">
            <a:avLst/>
          </a:prstGeom>
          <a:ln w="12700">
            <a:miter lim="400000"/>
          </a:ln>
        </p:spPr>
      </p:pic>
      <p:pic>
        <p:nvPicPr>
          <p:cNvPr id="185" name="Picture 8" descr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832875" y="6211582"/>
            <a:ext cx="1278918" cy="382669"/>
          </a:xfrm>
          <a:prstGeom prst="rect">
            <a:avLst/>
          </a:prstGeom>
          <a:ln w="12700">
            <a:miter lim="400000"/>
          </a:ln>
        </p:spPr>
      </p:pic>
      <p:sp>
        <p:nvSpPr>
          <p:cNvPr id="186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105594" y="6398438"/>
            <a:ext cx="248207" cy="280949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5_Layout personalizza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3" name="Immagine 2" descr="Immagin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65811" y="6289257"/>
            <a:ext cx="10464401" cy="163507"/>
          </a:xfrm>
          <a:prstGeom prst="rect">
            <a:avLst/>
          </a:prstGeom>
          <a:ln w="12700">
            <a:miter lim="400000"/>
          </a:ln>
        </p:spPr>
      </p:pic>
      <p:pic>
        <p:nvPicPr>
          <p:cNvPr id="194" name="Immagine 3" descr="Immagin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5665" y="467195"/>
            <a:ext cx="10161648" cy="158778"/>
          </a:xfrm>
          <a:prstGeom prst="rect">
            <a:avLst/>
          </a:prstGeom>
          <a:ln w="12700">
            <a:miter lim="400000"/>
          </a:ln>
        </p:spPr>
      </p:pic>
      <p:pic>
        <p:nvPicPr>
          <p:cNvPr id="195" name="Immagine 5" descr="Immagin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2" y="4948928"/>
            <a:ext cx="1471243" cy="1909073"/>
          </a:xfrm>
          <a:prstGeom prst="rect">
            <a:avLst/>
          </a:prstGeom>
          <a:ln w="12700">
            <a:miter lim="400000"/>
          </a:ln>
        </p:spPr>
      </p:pic>
      <p:pic>
        <p:nvPicPr>
          <p:cNvPr id="196" name="Immagine 6" descr="Immagin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651967" y="253635"/>
            <a:ext cx="1305419" cy="439480"/>
          </a:xfrm>
          <a:prstGeom prst="rect">
            <a:avLst/>
          </a:prstGeom>
          <a:ln w="12700">
            <a:miter lim="400000"/>
          </a:ln>
        </p:spPr>
      </p:pic>
      <p:sp>
        <p:nvSpPr>
          <p:cNvPr id="19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Title Text"/>
          <p:cNvSpPr txBox="1">
            <a:spLocks noGrp="1"/>
          </p:cNvSpPr>
          <p:nvPr>
            <p:ph type="title"/>
          </p:nvPr>
        </p:nvSpPr>
        <p:spPr>
          <a:xfrm>
            <a:off x="1524000" y="1122362"/>
            <a:ext cx="9144000" cy="2387601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t>Title Text</a:t>
            </a:r>
          </a:p>
        </p:txBody>
      </p:sp>
      <p:sp>
        <p:nvSpPr>
          <p:cNvPr id="205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524000" y="3602037"/>
            <a:ext cx="9144000" cy="1655763"/>
          </a:xfrm>
          <a:prstGeom prst="rect">
            <a:avLst/>
          </a:prstGeom>
        </p:spPr>
        <p:txBody>
          <a:bodyPr/>
          <a:lstStyle>
            <a:lvl1pPr marL="0" indent="0" algn="ctr">
              <a:buSzTx/>
              <a:buFontTx/>
              <a:buNone/>
              <a:defRPr sz="2400"/>
            </a:lvl1pPr>
            <a:lvl2pPr marL="0" indent="457200" algn="ctr">
              <a:buSzTx/>
              <a:buFontTx/>
              <a:buNone/>
              <a:defRPr sz="2400"/>
            </a:lvl2pPr>
            <a:lvl3pPr marL="0" indent="914400" algn="ctr">
              <a:buSzTx/>
              <a:buFontTx/>
              <a:buNone/>
              <a:defRPr sz="2400"/>
            </a:lvl3pPr>
            <a:lvl4pPr marL="0" indent="1371600" algn="ctr">
              <a:buSzTx/>
              <a:buFontTx/>
              <a:buNone/>
              <a:defRPr sz="2400"/>
            </a:lvl4pPr>
            <a:lvl5pPr marL="0" indent="1828800" algn="ctr">
              <a:buSzTx/>
              <a:buFontTx/>
              <a:buNone/>
              <a:defRPr sz="2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0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Rectangle 6"/>
          <p:cNvSpPr txBox="1"/>
          <p:nvPr/>
        </p:nvSpPr>
        <p:spPr>
          <a:xfrm>
            <a:off x="6022937" y="3244333"/>
            <a:ext cx="167653" cy="3708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>
                <a:latin typeface="-webkit-standard"/>
                <a:ea typeface="-webkit-standard"/>
                <a:cs typeface="-webkit-standard"/>
                <a:sym typeface="-webkit-standard"/>
              </a:defRPr>
            </a:lvl1pPr>
          </a:lstStyle>
          <a:p>
            <a:r>
              <a:t> </a:t>
            </a:r>
          </a:p>
        </p:txBody>
      </p:sp>
      <p:sp>
        <p:nvSpPr>
          <p:cNvPr id="214" name="Rectangle 7"/>
          <p:cNvSpPr txBox="1"/>
          <p:nvPr/>
        </p:nvSpPr>
        <p:spPr>
          <a:xfrm>
            <a:off x="6022937" y="3244333"/>
            <a:ext cx="167653" cy="3708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>
                <a:latin typeface="-webkit-standard"/>
                <a:ea typeface="-webkit-standard"/>
                <a:cs typeface="-webkit-standard"/>
                <a:sym typeface="-webkit-standard"/>
              </a:defRPr>
            </a:lvl1pPr>
          </a:lstStyle>
          <a:p>
            <a:r>
              <a:t> </a:t>
            </a:r>
          </a:p>
        </p:txBody>
      </p:sp>
      <p:pic>
        <p:nvPicPr>
          <p:cNvPr id="215" name="Picture 2" descr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-11278"/>
            <a:ext cx="12192000" cy="6869278"/>
          </a:xfrm>
          <a:prstGeom prst="rect">
            <a:avLst/>
          </a:prstGeom>
          <a:ln w="12700">
            <a:miter lim="400000"/>
          </a:ln>
        </p:spPr>
      </p:pic>
      <p:pic>
        <p:nvPicPr>
          <p:cNvPr id="216" name="Picture 4" descr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19816" y="1665226"/>
            <a:ext cx="4114802" cy="1911929"/>
          </a:xfrm>
          <a:prstGeom prst="rect">
            <a:avLst/>
          </a:prstGeom>
          <a:ln w="12700">
            <a:miter lim="400000"/>
          </a:ln>
        </p:spPr>
      </p:pic>
      <p:sp>
        <p:nvSpPr>
          <p:cNvPr id="21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Rectangle 6"/>
          <p:cNvSpPr txBox="1"/>
          <p:nvPr/>
        </p:nvSpPr>
        <p:spPr>
          <a:xfrm>
            <a:off x="6022937" y="3244333"/>
            <a:ext cx="167653" cy="3708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>
                <a:latin typeface="-webkit-standard"/>
                <a:ea typeface="-webkit-standard"/>
                <a:cs typeface="-webkit-standard"/>
                <a:sym typeface="-webkit-standard"/>
              </a:defRPr>
            </a:lvl1pPr>
          </a:lstStyle>
          <a:p>
            <a:r>
              <a:t> </a:t>
            </a:r>
          </a:p>
        </p:txBody>
      </p:sp>
      <p:sp>
        <p:nvSpPr>
          <p:cNvPr id="225" name="Rectangle 7"/>
          <p:cNvSpPr txBox="1"/>
          <p:nvPr/>
        </p:nvSpPr>
        <p:spPr>
          <a:xfrm>
            <a:off x="6022937" y="3244333"/>
            <a:ext cx="167653" cy="3708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>
                <a:latin typeface="-webkit-standard"/>
                <a:ea typeface="-webkit-standard"/>
                <a:cs typeface="-webkit-standard"/>
                <a:sym typeface="-webkit-standard"/>
              </a:defRPr>
            </a:lvl1pPr>
          </a:lstStyle>
          <a:p>
            <a:r>
              <a:t> </a:t>
            </a:r>
          </a:p>
        </p:txBody>
      </p:sp>
      <p:pic>
        <p:nvPicPr>
          <p:cNvPr id="226" name="Picture 2" descr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-11278"/>
            <a:ext cx="12192000" cy="6869278"/>
          </a:xfrm>
          <a:prstGeom prst="rect">
            <a:avLst/>
          </a:prstGeom>
          <a:ln w="12700">
            <a:miter lim="400000"/>
          </a:ln>
        </p:spPr>
      </p:pic>
      <p:pic>
        <p:nvPicPr>
          <p:cNvPr id="227" name="Picture 4" descr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19816" y="1665226"/>
            <a:ext cx="4114802" cy="1911929"/>
          </a:xfrm>
          <a:prstGeom prst="rect">
            <a:avLst/>
          </a:prstGeom>
          <a:ln w="12700">
            <a:miter lim="400000"/>
          </a:ln>
        </p:spPr>
      </p:pic>
      <p:sp>
        <p:nvSpPr>
          <p:cNvPr id="228" name="Title Text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>
            <a:lvl1pPr>
              <a:defRPr>
                <a:latin typeface="+mj-lt"/>
                <a:ea typeface="+mj-ea"/>
                <a:cs typeface="+mj-cs"/>
                <a:sym typeface="Calibri"/>
              </a:defRPr>
            </a:lvl1pPr>
          </a:lstStyle>
          <a:p>
            <a:r>
              <a:t>Title Text</a:t>
            </a:r>
          </a:p>
        </p:txBody>
      </p:sp>
      <p:sp>
        <p:nvSpPr>
          <p:cNvPr id="229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0" y="0"/>
            <a:ext cx="1271" cy="1271"/>
          </a:xfrm>
          <a:prstGeom prst="rect">
            <a:avLst/>
          </a:prstGeom>
        </p:spPr>
        <p:txBody>
          <a:bodyPr/>
          <a:lstStyle>
            <a:lvl1pPr>
              <a:defRPr>
                <a:latin typeface="+mj-lt"/>
                <a:ea typeface="+mj-ea"/>
                <a:cs typeface="+mj-cs"/>
                <a:sym typeface="Calibri"/>
              </a:defRPr>
            </a:lvl1pPr>
            <a:lvl2pPr>
              <a:defRPr>
                <a:latin typeface="+mj-lt"/>
                <a:ea typeface="+mj-ea"/>
                <a:cs typeface="+mj-cs"/>
                <a:sym typeface="Calibri"/>
              </a:defRPr>
            </a:lvl2pPr>
            <a:lvl3pPr>
              <a:defRPr>
                <a:latin typeface="+mj-lt"/>
                <a:ea typeface="+mj-ea"/>
                <a:cs typeface="+mj-cs"/>
                <a:sym typeface="Calibri"/>
              </a:defRPr>
            </a:lvl3pPr>
            <a:lvl4pPr>
              <a:defRPr>
                <a:latin typeface="+mj-lt"/>
                <a:ea typeface="+mj-ea"/>
                <a:cs typeface="+mj-cs"/>
                <a:sym typeface="Calibri"/>
              </a:defRPr>
            </a:lvl4pPr>
            <a:lvl5pPr>
              <a:defRPr>
                <a:latin typeface="+mj-lt"/>
                <a:ea typeface="+mj-ea"/>
                <a:cs typeface="+mj-cs"/>
                <a:sym typeface="Calibri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30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095176" y="6414760"/>
            <a:ext cx="258624" cy="248305"/>
          </a:xfrm>
          <a:prstGeom prst="rect">
            <a:avLst/>
          </a:prstGeom>
        </p:spPr>
        <p:txBody>
          <a:bodyPr/>
          <a:lstStyle>
            <a:lvl1pPr>
              <a:defRPr>
                <a:latin typeface="+mj-lt"/>
                <a:ea typeface="+mj-ea"/>
                <a:cs typeface="+mj-cs"/>
                <a:sym typeface="Calibri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Rectangle 6"/>
          <p:cNvSpPr txBox="1"/>
          <p:nvPr/>
        </p:nvSpPr>
        <p:spPr>
          <a:xfrm>
            <a:off x="6022937" y="3244333"/>
            <a:ext cx="167653" cy="3708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>
                <a:latin typeface="-webkit-standard"/>
                <a:ea typeface="-webkit-standard"/>
                <a:cs typeface="-webkit-standard"/>
                <a:sym typeface="-webkit-standard"/>
              </a:defRPr>
            </a:lvl1pPr>
          </a:lstStyle>
          <a:p>
            <a:r>
              <a:t> </a:t>
            </a:r>
          </a:p>
        </p:txBody>
      </p:sp>
      <p:sp>
        <p:nvSpPr>
          <p:cNvPr id="238" name="Rectangle 7"/>
          <p:cNvSpPr txBox="1"/>
          <p:nvPr/>
        </p:nvSpPr>
        <p:spPr>
          <a:xfrm>
            <a:off x="6022937" y="3244333"/>
            <a:ext cx="167653" cy="3708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>
                <a:latin typeface="-webkit-standard"/>
                <a:ea typeface="-webkit-standard"/>
                <a:cs typeface="-webkit-standard"/>
                <a:sym typeface="-webkit-standard"/>
              </a:defRPr>
            </a:lvl1pPr>
          </a:lstStyle>
          <a:p>
            <a:r>
              <a:t> </a:t>
            </a:r>
          </a:p>
        </p:txBody>
      </p:sp>
      <p:pic>
        <p:nvPicPr>
          <p:cNvPr id="239" name="Picture 2" descr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-11278"/>
            <a:ext cx="12192000" cy="6869278"/>
          </a:xfrm>
          <a:prstGeom prst="rect">
            <a:avLst/>
          </a:prstGeom>
          <a:ln w="12700">
            <a:miter lim="400000"/>
          </a:ln>
        </p:spPr>
      </p:pic>
      <p:pic>
        <p:nvPicPr>
          <p:cNvPr id="240" name="Picture 4" descr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19816" y="1665226"/>
            <a:ext cx="4114802" cy="1911929"/>
          </a:xfrm>
          <a:prstGeom prst="rect">
            <a:avLst/>
          </a:prstGeom>
          <a:ln w="12700">
            <a:miter lim="400000"/>
          </a:ln>
        </p:spPr>
      </p:pic>
      <p:sp>
        <p:nvSpPr>
          <p:cNvPr id="241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095176" y="6414760"/>
            <a:ext cx="258624" cy="248305"/>
          </a:xfrm>
          <a:prstGeom prst="rect">
            <a:avLst/>
          </a:prstGeom>
        </p:spPr>
        <p:txBody>
          <a:bodyPr/>
          <a:lstStyle>
            <a:lvl1pPr>
              <a:defRPr>
                <a:latin typeface="+mj-lt"/>
                <a:ea typeface="+mj-ea"/>
                <a:cs typeface="+mj-cs"/>
                <a:sym typeface="Calibri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8" name="Immagine 2" descr="Immagin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" y="-2"/>
            <a:ext cx="12328376" cy="6934712"/>
          </a:xfrm>
          <a:prstGeom prst="rect">
            <a:avLst/>
          </a:prstGeom>
          <a:ln w="12700">
            <a:miter lim="400000"/>
          </a:ln>
        </p:spPr>
      </p:pic>
      <p:pic>
        <p:nvPicPr>
          <p:cNvPr id="249" name="Immagine 10" descr="Immagin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6443" y="3081021"/>
            <a:ext cx="10464401" cy="163507"/>
          </a:xfrm>
          <a:prstGeom prst="rect">
            <a:avLst/>
          </a:prstGeom>
          <a:ln w="12700">
            <a:miter lim="400000"/>
          </a:ln>
        </p:spPr>
      </p:pic>
      <p:pic>
        <p:nvPicPr>
          <p:cNvPr id="250" name="Immagine 11" descr="Immagin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6443" y="3608387"/>
            <a:ext cx="10464400" cy="163507"/>
          </a:xfrm>
          <a:prstGeom prst="rect">
            <a:avLst/>
          </a:prstGeom>
          <a:ln w="12700">
            <a:miter lim="400000"/>
          </a:ln>
        </p:spPr>
      </p:pic>
      <p:pic>
        <p:nvPicPr>
          <p:cNvPr id="251" name="Immagine 8" descr="Immagin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99578" y="2188333"/>
            <a:ext cx="2192840" cy="738238"/>
          </a:xfrm>
          <a:prstGeom prst="rect">
            <a:avLst/>
          </a:prstGeom>
          <a:ln w="12700">
            <a:miter lim="400000"/>
          </a:ln>
        </p:spPr>
      </p:pic>
      <p:sp>
        <p:nvSpPr>
          <p:cNvPr id="252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9" name="Immagine 4" descr="Immagin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2012" y="6289257"/>
            <a:ext cx="11468201" cy="179191"/>
          </a:xfrm>
          <a:prstGeom prst="rect">
            <a:avLst/>
          </a:prstGeom>
          <a:ln w="12700">
            <a:miter lim="400000"/>
          </a:ln>
        </p:spPr>
      </p:pic>
      <p:pic>
        <p:nvPicPr>
          <p:cNvPr id="260" name="Immagine 8" descr="Immagin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45994" y="4832858"/>
            <a:ext cx="1900011" cy="1852113"/>
          </a:xfrm>
          <a:prstGeom prst="rect">
            <a:avLst/>
          </a:prstGeom>
          <a:ln w="12700">
            <a:miter lim="400000"/>
          </a:ln>
        </p:spPr>
      </p:pic>
      <p:pic>
        <p:nvPicPr>
          <p:cNvPr id="261" name="Immagine 10" descr="Immagin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5665" y="467195"/>
            <a:ext cx="10161648" cy="158778"/>
          </a:xfrm>
          <a:prstGeom prst="rect">
            <a:avLst/>
          </a:prstGeom>
          <a:ln w="12700">
            <a:miter lim="400000"/>
          </a:ln>
        </p:spPr>
      </p:pic>
      <p:pic>
        <p:nvPicPr>
          <p:cNvPr id="262" name="Immagine 7" descr="Immagin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651967" y="253635"/>
            <a:ext cx="1305419" cy="439480"/>
          </a:xfrm>
          <a:prstGeom prst="rect">
            <a:avLst/>
          </a:prstGeom>
          <a:ln w="12700">
            <a:miter lim="400000"/>
          </a:ln>
        </p:spPr>
      </p:pic>
      <p:sp>
        <p:nvSpPr>
          <p:cNvPr id="26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Layout personalizza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0" name="Immagine 2" descr="Immagin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54132" y="4852573"/>
            <a:ext cx="2168246" cy="2113584"/>
          </a:xfrm>
          <a:prstGeom prst="rect">
            <a:avLst/>
          </a:prstGeom>
          <a:ln w="12700">
            <a:miter lim="400000"/>
          </a:ln>
        </p:spPr>
      </p:pic>
      <p:pic>
        <p:nvPicPr>
          <p:cNvPr id="271" name="Immagine 4" descr="Immagin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65811" y="6289257"/>
            <a:ext cx="10464401" cy="163507"/>
          </a:xfrm>
          <a:prstGeom prst="rect">
            <a:avLst/>
          </a:prstGeom>
          <a:ln w="12700">
            <a:miter lim="400000"/>
          </a:ln>
        </p:spPr>
      </p:pic>
      <p:pic>
        <p:nvPicPr>
          <p:cNvPr id="272" name="Immagine 9" descr="Immagin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5665" y="467195"/>
            <a:ext cx="10161648" cy="158778"/>
          </a:xfrm>
          <a:prstGeom prst="rect">
            <a:avLst/>
          </a:prstGeom>
          <a:ln w="12700">
            <a:miter lim="400000"/>
          </a:ln>
        </p:spPr>
      </p:pic>
      <p:pic>
        <p:nvPicPr>
          <p:cNvPr id="273" name="Immagine 6" descr="Immagin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651967" y="253635"/>
            <a:ext cx="1305419" cy="439480"/>
          </a:xfrm>
          <a:prstGeom prst="rect">
            <a:avLst/>
          </a:prstGeom>
          <a:ln w="12700">
            <a:miter lim="400000"/>
          </a:ln>
        </p:spPr>
      </p:pic>
      <p:sp>
        <p:nvSpPr>
          <p:cNvPr id="274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4_Layout personalizza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1" name="Immagine 3" descr="Immagin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65811" y="6289257"/>
            <a:ext cx="10464401" cy="163507"/>
          </a:xfrm>
          <a:prstGeom prst="rect">
            <a:avLst/>
          </a:prstGeom>
          <a:ln w="12700">
            <a:miter lim="400000"/>
          </a:ln>
        </p:spPr>
      </p:pic>
      <p:pic>
        <p:nvPicPr>
          <p:cNvPr id="282" name="Immagine 4" descr="Immagin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5665" y="467195"/>
            <a:ext cx="10161648" cy="158778"/>
          </a:xfrm>
          <a:prstGeom prst="rect">
            <a:avLst/>
          </a:prstGeom>
          <a:ln w="12700">
            <a:miter lim="400000"/>
          </a:ln>
        </p:spPr>
      </p:pic>
      <p:pic>
        <p:nvPicPr>
          <p:cNvPr id="283" name="Immagine 7" descr="Immagin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825631"/>
            <a:ext cx="1332000" cy="2038507"/>
          </a:xfrm>
          <a:prstGeom prst="rect">
            <a:avLst/>
          </a:prstGeom>
          <a:ln w="12700">
            <a:miter lim="400000"/>
          </a:ln>
        </p:spPr>
      </p:pic>
      <p:pic>
        <p:nvPicPr>
          <p:cNvPr id="284" name="Immagine 6" descr="Immagin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651967" y="253635"/>
            <a:ext cx="1305419" cy="439480"/>
          </a:xfrm>
          <a:prstGeom prst="rect">
            <a:avLst/>
          </a:prstGeom>
          <a:ln w="12700">
            <a:miter lim="400000"/>
          </a:ln>
        </p:spPr>
      </p:pic>
      <p:sp>
        <p:nvSpPr>
          <p:cNvPr id="28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2_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Immagine 7" descr="Immagin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75300" y="5990549"/>
            <a:ext cx="1340569" cy="654515"/>
          </a:xfrm>
          <a:prstGeom prst="rect">
            <a:avLst/>
          </a:prstGeom>
          <a:ln w="12700">
            <a:miter lim="400000"/>
          </a:ln>
        </p:spPr>
      </p:pic>
      <p:pic>
        <p:nvPicPr>
          <p:cNvPr id="30" name="Immagine 9" descr="Immagin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910529">
            <a:off x="-465562" y="5742601"/>
            <a:ext cx="2174007" cy="1616569"/>
          </a:xfrm>
          <a:prstGeom prst="rect">
            <a:avLst/>
          </a:prstGeom>
          <a:ln w="12700">
            <a:miter lim="400000"/>
          </a:ln>
        </p:spPr>
      </p:pic>
      <p:sp>
        <p:nvSpPr>
          <p:cNvPr id="3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5_Layout personalizza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2" name="Immagine 2" descr="Immagin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65811" y="6289257"/>
            <a:ext cx="10464401" cy="163507"/>
          </a:xfrm>
          <a:prstGeom prst="rect">
            <a:avLst/>
          </a:prstGeom>
          <a:ln w="12700">
            <a:miter lim="400000"/>
          </a:ln>
        </p:spPr>
      </p:pic>
      <p:pic>
        <p:nvPicPr>
          <p:cNvPr id="293" name="Immagine 3" descr="Immagin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5665" y="467195"/>
            <a:ext cx="10161648" cy="158778"/>
          </a:xfrm>
          <a:prstGeom prst="rect">
            <a:avLst/>
          </a:prstGeom>
          <a:ln w="12700">
            <a:miter lim="400000"/>
          </a:ln>
        </p:spPr>
      </p:pic>
      <p:pic>
        <p:nvPicPr>
          <p:cNvPr id="294" name="Immagine 5" descr="Immagin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2" y="4948928"/>
            <a:ext cx="1471243" cy="1909073"/>
          </a:xfrm>
          <a:prstGeom prst="rect">
            <a:avLst/>
          </a:prstGeom>
          <a:ln w="12700">
            <a:miter lim="400000"/>
          </a:ln>
        </p:spPr>
      </p:pic>
      <p:pic>
        <p:nvPicPr>
          <p:cNvPr id="295" name="Immagine 6" descr="Immagin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651967" y="253635"/>
            <a:ext cx="1305419" cy="439480"/>
          </a:xfrm>
          <a:prstGeom prst="rect">
            <a:avLst/>
          </a:prstGeom>
          <a:ln w="12700">
            <a:miter lim="400000"/>
          </a:ln>
        </p:spPr>
      </p:pic>
      <p:sp>
        <p:nvSpPr>
          <p:cNvPr id="29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6_Layout personalizza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3" name="Immagine 2" descr="Immagin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65811" y="6289257"/>
            <a:ext cx="10464401" cy="163507"/>
          </a:xfrm>
          <a:prstGeom prst="rect">
            <a:avLst/>
          </a:prstGeom>
          <a:ln w="12700">
            <a:miter lim="400000"/>
          </a:ln>
        </p:spPr>
      </p:pic>
      <p:pic>
        <p:nvPicPr>
          <p:cNvPr id="304" name="Immagine 3" descr="Immagin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5665" y="467195"/>
            <a:ext cx="10161648" cy="158778"/>
          </a:xfrm>
          <a:prstGeom prst="rect">
            <a:avLst/>
          </a:prstGeom>
          <a:ln w="12700">
            <a:miter lim="400000"/>
          </a:ln>
        </p:spPr>
      </p:pic>
      <p:pic>
        <p:nvPicPr>
          <p:cNvPr id="305" name="Immagine 5" descr="Immagin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5060610"/>
            <a:ext cx="1368001" cy="1797390"/>
          </a:xfrm>
          <a:prstGeom prst="rect">
            <a:avLst/>
          </a:prstGeom>
          <a:ln w="12700">
            <a:miter lim="400000"/>
          </a:ln>
        </p:spPr>
      </p:pic>
      <p:pic>
        <p:nvPicPr>
          <p:cNvPr id="306" name="Immagine 6" descr="Immagin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651967" y="253635"/>
            <a:ext cx="1305419" cy="439480"/>
          </a:xfrm>
          <a:prstGeom prst="rect">
            <a:avLst/>
          </a:prstGeom>
          <a:ln w="12700">
            <a:miter lim="400000"/>
          </a:ln>
        </p:spPr>
      </p:pic>
      <p:sp>
        <p:nvSpPr>
          <p:cNvPr id="30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7_Layout personalizza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4" name="Immagine 2" descr="Immagin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65811" y="6289257"/>
            <a:ext cx="10464401" cy="163507"/>
          </a:xfrm>
          <a:prstGeom prst="rect">
            <a:avLst/>
          </a:prstGeom>
          <a:ln w="12700">
            <a:miter lim="400000"/>
          </a:ln>
        </p:spPr>
      </p:pic>
      <p:pic>
        <p:nvPicPr>
          <p:cNvPr id="315" name="Immagine 3" descr="Immagin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5665" y="467195"/>
            <a:ext cx="10161648" cy="158778"/>
          </a:xfrm>
          <a:prstGeom prst="rect">
            <a:avLst/>
          </a:prstGeom>
          <a:ln w="12700">
            <a:miter lim="400000"/>
          </a:ln>
        </p:spPr>
      </p:pic>
      <p:pic>
        <p:nvPicPr>
          <p:cNvPr id="316" name="Immagine 5" descr="Immagin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959398"/>
            <a:ext cx="1368001" cy="1836001"/>
          </a:xfrm>
          <a:prstGeom prst="rect">
            <a:avLst/>
          </a:prstGeom>
          <a:ln w="12700">
            <a:miter lim="400000"/>
          </a:ln>
        </p:spPr>
      </p:pic>
      <p:pic>
        <p:nvPicPr>
          <p:cNvPr id="317" name="Immagine 6" descr="Immagin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651967" y="253635"/>
            <a:ext cx="1305419" cy="439480"/>
          </a:xfrm>
          <a:prstGeom prst="rect">
            <a:avLst/>
          </a:prstGeom>
          <a:ln w="12700">
            <a:miter lim="400000"/>
          </a:ln>
        </p:spPr>
      </p:pic>
      <p:sp>
        <p:nvSpPr>
          <p:cNvPr id="31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8_Layout personalizza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5" name="Immagine 2" descr="Immagin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65811" y="6289257"/>
            <a:ext cx="10464401" cy="163507"/>
          </a:xfrm>
          <a:prstGeom prst="rect">
            <a:avLst/>
          </a:prstGeom>
          <a:ln w="12700">
            <a:miter lim="400000"/>
          </a:ln>
        </p:spPr>
      </p:pic>
      <p:pic>
        <p:nvPicPr>
          <p:cNvPr id="326" name="Immagine 3" descr="Immagin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5665" y="467195"/>
            <a:ext cx="10161648" cy="158778"/>
          </a:xfrm>
          <a:prstGeom prst="rect">
            <a:avLst/>
          </a:prstGeom>
          <a:ln w="12700">
            <a:miter lim="400000"/>
          </a:ln>
        </p:spPr>
      </p:pic>
      <p:pic>
        <p:nvPicPr>
          <p:cNvPr id="327" name="Immagine 5" descr="Immagin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854640"/>
            <a:ext cx="1548000" cy="2003360"/>
          </a:xfrm>
          <a:prstGeom prst="rect">
            <a:avLst/>
          </a:prstGeom>
          <a:ln w="12700">
            <a:miter lim="400000"/>
          </a:ln>
        </p:spPr>
      </p:pic>
      <p:pic>
        <p:nvPicPr>
          <p:cNvPr id="328" name="Immagine 6" descr="Immagin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651967" y="253635"/>
            <a:ext cx="1305419" cy="439480"/>
          </a:xfrm>
          <a:prstGeom prst="rect">
            <a:avLst/>
          </a:prstGeom>
          <a:ln w="12700">
            <a:miter lim="400000"/>
          </a:ln>
        </p:spPr>
      </p:pic>
      <p:sp>
        <p:nvSpPr>
          <p:cNvPr id="32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9_Layout personalizza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6" name="Immagine 2" descr="Immagin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65811" y="6289257"/>
            <a:ext cx="10464401" cy="163507"/>
          </a:xfrm>
          <a:prstGeom prst="rect">
            <a:avLst/>
          </a:prstGeom>
          <a:ln w="12700">
            <a:miter lim="400000"/>
          </a:ln>
        </p:spPr>
      </p:pic>
      <p:pic>
        <p:nvPicPr>
          <p:cNvPr id="337" name="Immagine 3" descr="Immagin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5665" y="467195"/>
            <a:ext cx="10161648" cy="158778"/>
          </a:xfrm>
          <a:prstGeom prst="rect">
            <a:avLst/>
          </a:prstGeom>
          <a:ln w="12700">
            <a:miter lim="400000"/>
          </a:ln>
        </p:spPr>
      </p:pic>
      <p:pic>
        <p:nvPicPr>
          <p:cNvPr id="338" name="Immagine 5" descr="Immagin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841" y="5012518"/>
            <a:ext cx="1368001" cy="1775681"/>
          </a:xfrm>
          <a:prstGeom prst="rect">
            <a:avLst/>
          </a:prstGeom>
          <a:ln w="12700">
            <a:miter lim="400000"/>
          </a:ln>
        </p:spPr>
      </p:pic>
      <p:pic>
        <p:nvPicPr>
          <p:cNvPr id="339" name="Immagine 6" descr="Immagin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651967" y="253635"/>
            <a:ext cx="1305419" cy="439480"/>
          </a:xfrm>
          <a:prstGeom prst="rect">
            <a:avLst/>
          </a:prstGeom>
          <a:ln w="12700">
            <a:miter lim="400000"/>
          </a:ln>
        </p:spPr>
      </p:pic>
      <p:sp>
        <p:nvSpPr>
          <p:cNvPr id="340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0_Layout personalizza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7" name="Immagine 2" descr="Immagin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65811" y="6289257"/>
            <a:ext cx="10464401" cy="163507"/>
          </a:xfrm>
          <a:prstGeom prst="rect">
            <a:avLst/>
          </a:prstGeom>
          <a:ln w="12700">
            <a:miter lim="400000"/>
          </a:ln>
        </p:spPr>
      </p:pic>
      <p:pic>
        <p:nvPicPr>
          <p:cNvPr id="348" name="Immagine 3" descr="Immagin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5665" y="467195"/>
            <a:ext cx="10161648" cy="158778"/>
          </a:xfrm>
          <a:prstGeom prst="rect">
            <a:avLst/>
          </a:prstGeom>
          <a:ln w="12700">
            <a:miter lim="400000"/>
          </a:ln>
        </p:spPr>
      </p:pic>
      <p:pic>
        <p:nvPicPr>
          <p:cNvPr id="349" name="Immagine 5" descr="Immagin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789799"/>
            <a:ext cx="1260001" cy="2068201"/>
          </a:xfrm>
          <a:prstGeom prst="rect">
            <a:avLst/>
          </a:prstGeom>
          <a:ln w="12700">
            <a:miter lim="400000"/>
          </a:ln>
        </p:spPr>
      </p:pic>
      <p:pic>
        <p:nvPicPr>
          <p:cNvPr id="350" name="Immagine 6" descr="Immagin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651967" y="253635"/>
            <a:ext cx="1305419" cy="439480"/>
          </a:xfrm>
          <a:prstGeom prst="rect">
            <a:avLst/>
          </a:prstGeom>
          <a:ln w="12700">
            <a:miter lim="400000"/>
          </a:ln>
        </p:spPr>
      </p:pic>
      <p:sp>
        <p:nvSpPr>
          <p:cNvPr id="35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1_Layout personalizza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" name="Immagine 2" descr="Immagin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65811" y="6289257"/>
            <a:ext cx="10464401" cy="163507"/>
          </a:xfrm>
          <a:prstGeom prst="rect">
            <a:avLst/>
          </a:prstGeom>
          <a:ln w="12700">
            <a:miter lim="400000"/>
          </a:ln>
        </p:spPr>
      </p:pic>
      <p:pic>
        <p:nvPicPr>
          <p:cNvPr id="359" name="Immagine 3" descr="Immagin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5665" y="467195"/>
            <a:ext cx="10161648" cy="158778"/>
          </a:xfrm>
          <a:prstGeom prst="rect">
            <a:avLst/>
          </a:prstGeom>
          <a:ln w="12700">
            <a:miter lim="400000"/>
          </a:ln>
        </p:spPr>
      </p:pic>
      <p:pic>
        <p:nvPicPr>
          <p:cNvPr id="360" name="Immagine 5" descr="Immagin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931478"/>
            <a:ext cx="1800001" cy="1926522"/>
          </a:xfrm>
          <a:prstGeom prst="rect">
            <a:avLst/>
          </a:prstGeom>
          <a:ln w="12700">
            <a:miter lim="400000"/>
          </a:ln>
        </p:spPr>
      </p:pic>
      <p:pic>
        <p:nvPicPr>
          <p:cNvPr id="361" name="Immagine 6" descr="Immagin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651967" y="253635"/>
            <a:ext cx="1305419" cy="439480"/>
          </a:xfrm>
          <a:prstGeom prst="rect">
            <a:avLst/>
          </a:prstGeom>
          <a:ln w="12700">
            <a:miter lim="400000"/>
          </a:ln>
        </p:spPr>
      </p:pic>
      <p:sp>
        <p:nvSpPr>
          <p:cNvPr id="362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_Layout personalizza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9" name="Immagine 3" descr="Immagin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5665" y="467195"/>
            <a:ext cx="10161648" cy="158778"/>
          </a:xfrm>
          <a:prstGeom prst="rect">
            <a:avLst/>
          </a:prstGeom>
          <a:ln w="12700">
            <a:miter lim="400000"/>
          </a:ln>
        </p:spPr>
      </p:pic>
      <p:pic>
        <p:nvPicPr>
          <p:cNvPr id="370" name="Immagine 5" descr="Immagin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65811" y="6289257"/>
            <a:ext cx="10464401" cy="163507"/>
          </a:xfrm>
          <a:prstGeom prst="rect">
            <a:avLst/>
          </a:prstGeom>
          <a:ln w="12700">
            <a:miter lim="400000"/>
          </a:ln>
        </p:spPr>
      </p:pic>
      <p:pic>
        <p:nvPicPr>
          <p:cNvPr id="371" name="Immagine 7" descr="Immagin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454132" y="4852573"/>
            <a:ext cx="2168246" cy="2113584"/>
          </a:xfrm>
          <a:prstGeom prst="rect">
            <a:avLst/>
          </a:prstGeom>
          <a:ln w="12700">
            <a:miter lim="400000"/>
          </a:ln>
        </p:spPr>
      </p:pic>
      <p:pic>
        <p:nvPicPr>
          <p:cNvPr id="372" name="Immagine 8" descr="Immagin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651967" y="253635"/>
            <a:ext cx="1305419" cy="439480"/>
          </a:xfrm>
          <a:prstGeom prst="rect">
            <a:avLst/>
          </a:prstGeom>
          <a:ln w="12700">
            <a:miter lim="400000"/>
          </a:ln>
        </p:spPr>
      </p:pic>
      <p:sp>
        <p:nvSpPr>
          <p:cNvPr id="37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2_Layout personalizza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0" name="Segnaposto immagine 4"/>
          <p:cNvSpPr>
            <a:spLocks noGrp="1"/>
          </p:cNvSpPr>
          <p:nvPr>
            <p:ph type="pic" idx="21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38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3_Layout personalizza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8" name="Immagine 3" descr="Immagin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65811" y="6289257"/>
            <a:ext cx="10464401" cy="163507"/>
          </a:xfrm>
          <a:prstGeom prst="rect">
            <a:avLst/>
          </a:prstGeom>
          <a:ln w="12700">
            <a:miter lim="400000"/>
          </a:ln>
        </p:spPr>
      </p:pic>
      <p:pic>
        <p:nvPicPr>
          <p:cNvPr id="389" name="Immagine 10" descr="Immagin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5665" y="467195"/>
            <a:ext cx="10161648" cy="158778"/>
          </a:xfrm>
          <a:prstGeom prst="rect">
            <a:avLst/>
          </a:prstGeom>
          <a:ln w="12700">
            <a:miter lim="400000"/>
          </a:ln>
        </p:spPr>
      </p:pic>
      <p:pic>
        <p:nvPicPr>
          <p:cNvPr id="390" name="Immagine 6" descr="Immagin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454132" y="4852573"/>
            <a:ext cx="2168246" cy="2113584"/>
          </a:xfrm>
          <a:prstGeom prst="rect">
            <a:avLst/>
          </a:prstGeom>
          <a:ln w="12700">
            <a:miter lim="400000"/>
          </a:ln>
        </p:spPr>
      </p:pic>
      <p:pic>
        <p:nvPicPr>
          <p:cNvPr id="391" name="Immagine 7" descr="Immagin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651967" y="253635"/>
            <a:ext cx="1305419" cy="439480"/>
          </a:xfrm>
          <a:prstGeom prst="rect">
            <a:avLst/>
          </a:prstGeom>
          <a:ln w="12700">
            <a:miter lim="400000"/>
          </a:ln>
        </p:spPr>
      </p:pic>
      <p:sp>
        <p:nvSpPr>
          <p:cNvPr id="392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4_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Immagine 7" descr="Immagin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75300" y="5990549"/>
            <a:ext cx="1340569" cy="654515"/>
          </a:xfrm>
          <a:prstGeom prst="rect">
            <a:avLst/>
          </a:prstGeom>
          <a:ln w="12700">
            <a:miter lim="400000"/>
          </a:ln>
        </p:spPr>
      </p:pic>
      <p:pic>
        <p:nvPicPr>
          <p:cNvPr id="39" name="Immagine 9" descr="Immagin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10866866" y="-502256"/>
            <a:ext cx="2174006" cy="1616569"/>
          </a:xfrm>
          <a:prstGeom prst="rect">
            <a:avLst/>
          </a:prstGeom>
          <a:ln w="12700">
            <a:miter lim="400000"/>
          </a:ln>
        </p:spPr>
      </p:pic>
      <p:sp>
        <p:nvSpPr>
          <p:cNvPr id="40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Neutr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_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6" name="Title Text"/>
          <p:cNvSpPr txBox="1">
            <a:spLocks noGrp="1"/>
          </p:cNvSpPr>
          <p:nvPr>
            <p:ph type="title"/>
          </p:nvPr>
        </p:nvSpPr>
        <p:spPr>
          <a:xfrm>
            <a:off x="947803" y="3246361"/>
            <a:ext cx="10741774" cy="2240039"/>
          </a:xfrm>
          <a:prstGeom prst="rect">
            <a:avLst/>
          </a:prstGeom>
        </p:spPr>
        <p:txBody>
          <a:bodyPr anchor="t"/>
          <a:lstStyle>
            <a:lvl1pPr>
              <a:defRPr>
                <a:latin typeface="+mj-lt"/>
                <a:ea typeface="+mj-ea"/>
                <a:cs typeface="+mj-cs"/>
                <a:sym typeface="Calibri"/>
              </a:defRPr>
            </a:lvl1pPr>
          </a:lstStyle>
          <a:p>
            <a:r>
              <a:t>Title Text</a:t>
            </a:r>
          </a:p>
        </p:txBody>
      </p:sp>
      <p:sp>
        <p:nvSpPr>
          <p:cNvPr id="407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1895606" y="5921828"/>
            <a:ext cx="8846166" cy="2670629"/>
          </a:xfrm>
          <a:prstGeom prst="rect">
            <a:avLst/>
          </a:prstGeom>
        </p:spPr>
        <p:txBody>
          <a:bodyPr/>
          <a:lstStyle>
            <a:lvl1pPr marL="0" indent="0" algn="ctr">
              <a:buSzTx/>
              <a:buFontTx/>
              <a:buNone/>
              <a:defRPr>
                <a:solidFill>
                  <a:srgbClr val="888888"/>
                </a:solidFill>
                <a:latin typeface="+mj-lt"/>
                <a:ea typeface="+mj-ea"/>
                <a:cs typeface="+mj-cs"/>
                <a:sym typeface="Calibri"/>
              </a:defRPr>
            </a:lvl1pPr>
            <a:lvl2pPr marL="0" indent="631849" algn="ctr">
              <a:buSzTx/>
              <a:buFontTx/>
              <a:buNone/>
              <a:defRPr>
                <a:solidFill>
                  <a:srgbClr val="888888"/>
                </a:solidFill>
                <a:latin typeface="+mj-lt"/>
                <a:ea typeface="+mj-ea"/>
                <a:cs typeface="+mj-cs"/>
                <a:sym typeface="Calibri"/>
              </a:defRPr>
            </a:lvl2pPr>
            <a:lvl3pPr marL="0" indent="1263700" algn="ctr">
              <a:buSzTx/>
              <a:buFontTx/>
              <a:buNone/>
              <a:defRPr>
                <a:solidFill>
                  <a:srgbClr val="888888"/>
                </a:solidFill>
                <a:latin typeface="+mj-lt"/>
                <a:ea typeface="+mj-ea"/>
                <a:cs typeface="+mj-cs"/>
                <a:sym typeface="Calibri"/>
              </a:defRPr>
            </a:lvl3pPr>
            <a:lvl4pPr marL="0" indent="1895550" algn="ctr">
              <a:buSzTx/>
              <a:buFontTx/>
              <a:buNone/>
              <a:defRPr>
                <a:solidFill>
                  <a:srgbClr val="888888"/>
                </a:solidFill>
                <a:latin typeface="+mj-lt"/>
                <a:ea typeface="+mj-ea"/>
                <a:cs typeface="+mj-cs"/>
                <a:sym typeface="Calibri"/>
              </a:defRPr>
            </a:lvl4pPr>
            <a:lvl5pPr marL="0" indent="2527401" algn="ctr">
              <a:buSzTx/>
              <a:buFontTx/>
              <a:buNone/>
              <a:defRPr>
                <a:solidFill>
                  <a:srgbClr val="888888"/>
                </a:solidFill>
                <a:latin typeface="+mj-lt"/>
                <a:ea typeface="+mj-ea"/>
                <a:cs typeface="+mj-cs"/>
                <a:sym typeface="Calibri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08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0" y="0"/>
            <a:ext cx="335866" cy="333088"/>
          </a:xfrm>
          <a:prstGeom prst="rect">
            <a:avLst/>
          </a:prstGeom>
        </p:spPr>
        <p:txBody>
          <a:bodyPr anchor="t"/>
          <a:lstStyle>
            <a:lvl1pPr algn="l">
              <a:defRPr sz="1800">
                <a:solidFill>
                  <a:srgbClr val="000000"/>
                </a:solidFill>
                <a:latin typeface="+mj-lt"/>
                <a:ea typeface="+mj-ea"/>
                <a:cs typeface="+mj-cs"/>
                <a:sym typeface="Calibri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5" name="Title Text"/>
          <p:cNvSpPr txBox="1">
            <a:spLocks noGrp="1"/>
          </p:cNvSpPr>
          <p:nvPr>
            <p:ph type="title"/>
          </p:nvPr>
        </p:nvSpPr>
        <p:spPr>
          <a:xfrm>
            <a:off x="0" y="0"/>
            <a:ext cx="1271" cy="1271"/>
          </a:xfrm>
          <a:prstGeom prst="rect">
            <a:avLst/>
          </a:prstGeom>
        </p:spPr>
        <p:txBody>
          <a:bodyPr anchor="t"/>
          <a:lstStyle>
            <a:lvl1pPr>
              <a:defRPr>
                <a:latin typeface="+mj-lt"/>
                <a:ea typeface="+mj-ea"/>
                <a:cs typeface="+mj-cs"/>
                <a:sym typeface="Calibri"/>
              </a:defRPr>
            </a:lvl1pPr>
          </a:lstStyle>
          <a:p>
            <a:r>
              <a:t>Title Text</a:t>
            </a:r>
          </a:p>
        </p:txBody>
      </p:sp>
      <p:sp>
        <p:nvSpPr>
          <p:cNvPr id="416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0" y="0"/>
            <a:ext cx="1271" cy="1271"/>
          </a:xfrm>
          <a:prstGeom prst="rect">
            <a:avLst/>
          </a:prstGeom>
        </p:spPr>
        <p:txBody>
          <a:bodyPr/>
          <a:lstStyle>
            <a:lvl1pPr>
              <a:defRPr>
                <a:latin typeface="+mj-lt"/>
                <a:ea typeface="+mj-ea"/>
                <a:cs typeface="+mj-cs"/>
                <a:sym typeface="Calibri"/>
              </a:defRPr>
            </a:lvl1pPr>
            <a:lvl2pPr>
              <a:defRPr>
                <a:latin typeface="+mj-lt"/>
                <a:ea typeface="+mj-ea"/>
                <a:cs typeface="+mj-cs"/>
                <a:sym typeface="Calibri"/>
              </a:defRPr>
            </a:lvl2pPr>
            <a:lvl3pPr>
              <a:defRPr>
                <a:latin typeface="+mj-lt"/>
                <a:ea typeface="+mj-ea"/>
                <a:cs typeface="+mj-cs"/>
                <a:sym typeface="Calibri"/>
              </a:defRPr>
            </a:lvl3pPr>
            <a:lvl4pPr>
              <a:defRPr>
                <a:latin typeface="+mj-lt"/>
                <a:ea typeface="+mj-ea"/>
                <a:cs typeface="+mj-cs"/>
                <a:sym typeface="Calibri"/>
              </a:defRPr>
            </a:lvl4pPr>
            <a:lvl5pPr>
              <a:defRPr>
                <a:latin typeface="+mj-lt"/>
                <a:ea typeface="+mj-ea"/>
                <a:cs typeface="+mj-cs"/>
                <a:sym typeface="Calibri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17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0" y="0"/>
            <a:ext cx="335866" cy="333088"/>
          </a:xfrm>
          <a:prstGeom prst="rect">
            <a:avLst/>
          </a:prstGeom>
        </p:spPr>
        <p:txBody>
          <a:bodyPr anchor="t"/>
          <a:lstStyle>
            <a:lvl1pPr algn="l">
              <a:defRPr sz="1800">
                <a:solidFill>
                  <a:srgbClr val="000000"/>
                </a:solidFill>
                <a:latin typeface="+mj-lt"/>
                <a:ea typeface="+mj-ea"/>
                <a:cs typeface="+mj-cs"/>
                <a:sym typeface="Calibri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-243156" y="0"/>
            <a:ext cx="244426" cy="241648"/>
          </a:xfrm>
          <a:prstGeom prst="rect">
            <a:avLst/>
          </a:prstGeom>
        </p:spPr>
        <p:txBody>
          <a:bodyPr lIns="0" tIns="0" rIns="0" bIns="0" anchor="t"/>
          <a:lstStyle>
            <a:lvl1pPr>
              <a:defRPr sz="1800">
                <a:latin typeface="+mj-lt"/>
                <a:ea typeface="+mj-ea"/>
                <a:cs typeface="+mj-cs"/>
                <a:sym typeface="Calibri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_Two Content 0"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Diapositiva titolo"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5" name="Title Text"/>
          <p:cNvSpPr txBox="1">
            <a:spLocks noGrp="1"/>
          </p:cNvSpPr>
          <p:nvPr>
            <p:ph type="title"/>
          </p:nvPr>
        </p:nvSpPr>
        <p:spPr>
          <a:xfrm>
            <a:off x="1524000" y="1122362"/>
            <a:ext cx="9144000" cy="2387601"/>
          </a:xfrm>
          <a:prstGeom prst="rect">
            <a:avLst/>
          </a:prstGeom>
        </p:spPr>
        <p:txBody>
          <a:bodyPr anchor="b"/>
          <a:lstStyle>
            <a:lvl1pPr algn="ctr">
              <a:defRPr sz="6000">
                <a:solidFill>
                  <a:srgbClr val="FFFFFF"/>
                </a:solidFill>
                <a:latin typeface="+mj-lt"/>
                <a:ea typeface="+mj-ea"/>
                <a:cs typeface="+mj-cs"/>
                <a:sym typeface="Calibri"/>
              </a:defRPr>
            </a:lvl1pPr>
          </a:lstStyle>
          <a:p>
            <a:r>
              <a:t>Title Text</a:t>
            </a:r>
          </a:p>
        </p:txBody>
      </p:sp>
      <p:sp>
        <p:nvSpPr>
          <p:cNvPr id="446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524000" y="3602037"/>
            <a:ext cx="9144000" cy="1655763"/>
          </a:xfrm>
          <a:prstGeom prst="rect">
            <a:avLst/>
          </a:prstGeom>
        </p:spPr>
        <p:txBody>
          <a:bodyPr/>
          <a:lstStyle>
            <a:lvl1pPr marL="0" indent="0" algn="ctr">
              <a:buSzTx/>
              <a:buFontTx/>
              <a:buNone/>
              <a:defRPr sz="2400">
                <a:solidFill>
                  <a:srgbClr val="FFFFFF"/>
                </a:solidFill>
                <a:latin typeface="+mj-lt"/>
                <a:ea typeface="+mj-ea"/>
                <a:cs typeface="+mj-cs"/>
                <a:sym typeface="Calibri"/>
              </a:defRPr>
            </a:lvl1pPr>
            <a:lvl2pPr marL="0" indent="457200" algn="ctr">
              <a:buSzTx/>
              <a:buFontTx/>
              <a:buNone/>
              <a:defRPr sz="2400">
                <a:solidFill>
                  <a:srgbClr val="FFFFFF"/>
                </a:solidFill>
                <a:latin typeface="+mj-lt"/>
                <a:ea typeface="+mj-ea"/>
                <a:cs typeface="+mj-cs"/>
                <a:sym typeface="Calibri"/>
              </a:defRPr>
            </a:lvl2pPr>
            <a:lvl3pPr marL="0" indent="914400" algn="ctr">
              <a:buSzTx/>
              <a:buFontTx/>
              <a:buNone/>
              <a:defRPr sz="2400">
                <a:solidFill>
                  <a:srgbClr val="FFFFFF"/>
                </a:solidFill>
                <a:latin typeface="+mj-lt"/>
                <a:ea typeface="+mj-ea"/>
                <a:cs typeface="+mj-cs"/>
                <a:sym typeface="Calibri"/>
              </a:defRPr>
            </a:lvl3pPr>
            <a:lvl4pPr marL="0" indent="1371600" algn="ctr">
              <a:buSzTx/>
              <a:buFontTx/>
              <a:buNone/>
              <a:defRPr sz="2400">
                <a:solidFill>
                  <a:srgbClr val="FFFFFF"/>
                </a:solidFill>
                <a:latin typeface="+mj-lt"/>
                <a:ea typeface="+mj-ea"/>
                <a:cs typeface="+mj-cs"/>
                <a:sym typeface="Calibri"/>
              </a:defRPr>
            </a:lvl4pPr>
            <a:lvl5pPr marL="0" indent="1828800" algn="ctr">
              <a:buSzTx/>
              <a:buFontTx/>
              <a:buNone/>
              <a:defRPr sz="2400">
                <a:solidFill>
                  <a:srgbClr val="FFFFFF"/>
                </a:solidFill>
                <a:latin typeface="+mj-lt"/>
                <a:ea typeface="+mj-ea"/>
                <a:cs typeface="+mj-cs"/>
                <a:sym typeface="Calibri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47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095176" y="6414760"/>
            <a:ext cx="258624" cy="24830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  <a:latin typeface="+mj-lt"/>
                <a:ea typeface="+mj-ea"/>
                <a:cs typeface="+mj-cs"/>
                <a:sym typeface="Calibri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olo e contenuto"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4" name="Title Text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  <a:latin typeface="+mj-lt"/>
                <a:ea typeface="+mj-ea"/>
                <a:cs typeface="+mj-cs"/>
                <a:sym typeface="Calibri"/>
              </a:defRPr>
            </a:lvl1pPr>
          </a:lstStyle>
          <a:p>
            <a:r>
              <a:t>Title Text</a:t>
            </a:r>
          </a:p>
        </p:txBody>
      </p:sp>
      <p:sp>
        <p:nvSpPr>
          <p:cNvPr id="455" name="Body Level One…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  <a:latin typeface="+mj-lt"/>
                <a:ea typeface="+mj-ea"/>
                <a:cs typeface="+mj-cs"/>
                <a:sym typeface="Calibri"/>
              </a:defRPr>
            </a:lvl1pPr>
            <a:lvl2pPr>
              <a:defRPr>
                <a:solidFill>
                  <a:srgbClr val="FFFFFF"/>
                </a:solidFill>
                <a:latin typeface="+mj-lt"/>
                <a:ea typeface="+mj-ea"/>
                <a:cs typeface="+mj-cs"/>
                <a:sym typeface="Calibri"/>
              </a:defRPr>
            </a:lvl2pPr>
            <a:lvl3pPr>
              <a:defRPr>
                <a:solidFill>
                  <a:srgbClr val="FFFFFF"/>
                </a:solidFill>
                <a:latin typeface="+mj-lt"/>
                <a:ea typeface="+mj-ea"/>
                <a:cs typeface="+mj-cs"/>
                <a:sym typeface="Calibri"/>
              </a:defRPr>
            </a:lvl3pPr>
            <a:lvl4pPr>
              <a:defRPr>
                <a:solidFill>
                  <a:srgbClr val="FFFFFF"/>
                </a:solidFill>
                <a:latin typeface="+mj-lt"/>
                <a:ea typeface="+mj-ea"/>
                <a:cs typeface="+mj-cs"/>
                <a:sym typeface="Calibri"/>
              </a:defRPr>
            </a:lvl4pPr>
            <a:lvl5pPr>
              <a:defRPr>
                <a:solidFill>
                  <a:srgbClr val="FFFFFF"/>
                </a:solidFill>
                <a:latin typeface="+mj-lt"/>
                <a:ea typeface="+mj-ea"/>
                <a:cs typeface="+mj-cs"/>
                <a:sym typeface="Calibri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56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095176" y="6414760"/>
            <a:ext cx="258624" cy="24830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  <a:latin typeface="+mj-lt"/>
                <a:ea typeface="+mj-ea"/>
                <a:cs typeface="+mj-cs"/>
                <a:sym typeface="Calibri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Intestazione sezione"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3" name="Title Text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>
                <a:solidFill>
                  <a:srgbClr val="FFFFFF"/>
                </a:solidFill>
                <a:latin typeface="+mj-lt"/>
                <a:ea typeface="+mj-ea"/>
                <a:cs typeface="+mj-cs"/>
                <a:sym typeface="Calibri"/>
              </a:defRPr>
            </a:lvl1pPr>
          </a:lstStyle>
          <a:p>
            <a:r>
              <a:t>Title Text</a:t>
            </a:r>
          </a:p>
        </p:txBody>
      </p:sp>
      <p:sp>
        <p:nvSpPr>
          <p:cNvPr id="464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831850" y="4589462"/>
            <a:ext cx="10515600" cy="1500188"/>
          </a:xfrm>
          <a:prstGeom prst="rect">
            <a:avLst/>
          </a:prstGeom>
        </p:spPr>
        <p:txBody>
          <a:bodyPr/>
          <a:lstStyle>
            <a:lvl1pPr marL="0" indent="0">
              <a:buSzTx/>
              <a:buFontTx/>
              <a:buNone/>
              <a:defRPr sz="2400">
                <a:solidFill>
                  <a:srgbClr val="FFFFFF"/>
                </a:solidFill>
                <a:latin typeface="+mj-lt"/>
                <a:ea typeface="+mj-ea"/>
                <a:cs typeface="+mj-cs"/>
                <a:sym typeface="Calibri"/>
              </a:defRPr>
            </a:lvl1pPr>
            <a:lvl2pPr marL="0" indent="457200">
              <a:buSzTx/>
              <a:buFontTx/>
              <a:buNone/>
              <a:defRPr sz="2400">
                <a:solidFill>
                  <a:srgbClr val="FFFFFF"/>
                </a:solidFill>
                <a:latin typeface="+mj-lt"/>
                <a:ea typeface="+mj-ea"/>
                <a:cs typeface="+mj-cs"/>
                <a:sym typeface="Calibri"/>
              </a:defRPr>
            </a:lvl2pPr>
            <a:lvl3pPr marL="0" indent="914400">
              <a:buSzTx/>
              <a:buFontTx/>
              <a:buNone/>
              <a:defRPr sz="2400">
                <a:solidFill>
                  <a:srgbClr val="FFFFFF"/>
                </a:solidFill>
                <a:latin typeface="+mj-lt"/>
                <a:ea typeface="+mj-ea"/>
                <a:cs typeface="+mj-cs"/>
                <a:sym typeface="Calibri"/>
              </a:defRPr>
            </a:lvl3pPr>
            <a:lvl4pPr marL="0" indent="1371600">
              <a:buSzTx/>
              <a:buFontTx/>
              <a:buNone/>
              <a:defRPr sz="2400">
                <a:solidFill>
                  <a:srgbClr val="FFFFFF"/>
                </a:solidFill>
                <a:latin typeface="+mj-lt"/>
                <a:ea typeface="+mj-ea"/>
                <a:cs typeface="+mj-cs"/>
                <a:sym typeface="Calibri"/>
              </a:defRPr>
            </a:lvl4pPr>
            <a:lvl5pPr marL="0" indent="1828800">
              <a:buSzTx/>
              <a:buFontTx/>
              <a:buNone/>
              <a:defRPr sz="2400">
                <a:solidFill>
                  <a:srgbClr val="FFFFFF"/>
                </a:solidFill>
                <a:latin typeface="+mj-lt"/>
                <a:ea typeface="+mj-ea"/>
                <a:cs typeface="+mj-cs"/>
                <a:sym typeface="Calibri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6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095176" y="6414760"/>
            <a:ext cx="258624" cy="24830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  <a:latin typeface="+mj-lt"/>
                <a:ea typeface="+mj-ea"/>
                <a:cs typeface="+mj-cs"/>
                <a:sym typeface="Calibri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Due contenuti"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2" name="Title Text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  <a:latin typeface="+mj-lt"/>
                <a:ea typeface="+mj-ea"/>
                <a:cs typeface="+mj-cs"/>
                <a:sym typeface="Calibri"/>
              </a:defRPr>
            </a:lvl1pPr>
          </a:lstStyle>
          <a:p>
            <a:r>
              <a:t>Title Text</a:t>
            </a:r>
          </a:p>
        </p:txBody>
      </p:sp>
      <p:sp>
        <p:nvSpPr>
          <p:cNvPr id="473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  <a:latin typeface="+mj-lt"/>
                <a:ea typeface="+mj-ea"/>
                <a:cs typeface="+mj-cs"/>
                <a:sym typeface="Calibri"/>
              </a:defRPr>
            </a:lvl1pPr>
            <a:lvl2pPr>
              <a:defRPr>
                <a:solidFill>
                  <a:srgbClr val="FFFFFF"/>
                </a:solidFill>
                <a:latin typeface="+mj-lt"/>
                <a:ea typeface="+mj-ea"/>
                <a:cs typeface="+mj-cs"/>
                <a:sym typeface="Calibri"/>
              </a:defRPr>
            </a:lvl2pPr>
            <a:lvl3pPr>
              <a:defRPr>
                <a:solidFill>
                  <a:srgbClr val="FFFFFF"/>
                </a:solidFill>
                <a:latin typeface="+mj-lt"/>
                <a:ea typeface="+mj-ea"/>
                <a:cs typeface="+mj-cs"/>
                <a:sym typeface="Calibri"/>
              </a:defRPr>
            </a:lvl3pPr>
            <a:lvl4pPr>
              <a:defRPr>
                <a:solidFill>
                  <a:srgbClr val="FFFFFF"/>
                </a:solidFill>
                <a:latin typeface="+mj-lt"/>
                <a:ea typeface="+mj-ea"/>
                <a:cs typeface="+mj-cs"/>
                <a:sym typeface="Calibri"/>
              </a:defRPr>
            </a:lvl4pPr>
            <a:lvl5pPr>
              <a:defRPr>
                <a:solidFill>
                  <a:srgbClr val="FFFFFF"/>
                </a:solidFill>
                <a:latin typeface="+mj-lt"/>
                <a:ea typeface="+mj-ea"/>
                <a:cs typeface="+mj-cs"/>
                <a:sym typeface="Calibri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7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095176" y="6414760"/>
            <a:ext cx="258624" cy="24830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  <a:latin typeface="+mj-lt"/>
                <a:ea typeface="+mj-ea"/>
                <a:cs typeface="+mj-cs"/>
                <a:sym typeface="Calibri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_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Rettangolo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333230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pic>
        <p:nvPicPr>
          <p:cNvPr id="48" name="Immagine 7" descr="Immagin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75300" y="5990551"/>
            <a:ext cx="1340569" cy="654512"/>
          </a:xfrm>
          <a:prstGeom prst="rect">
            <a:avLst/>
          </a:prstGeom>
          <a:ln w="12700">
            <a:miter lim="400000"/>
          </a:ln>
        </p:spPr>
      </p:pic>
      <p:pic>
        <p:nvPicPr>
          <p:cNvPr id="49" name="Immagine 9" descr="Immagin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834208">
            <a:off x="-468630" y="5936429"/>
            <a:ext cx="1844751" cy="1003762"/>
          </a:xfrm>
          <a:prstGeom prst="rect">
            <a:avLst/>
          </a:prstGeom>
          <a:ln w="12700">
            <a:miter lim="400000"/>
          </a:ln>
        </p:spPr>
      </p:pic>
      <p:sp>
        <p:nvSpPr>
          <p:cNvPr id="50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nfronto"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" name="Title Text"/>
          <p:cNvSpPr txBox="1">
            <a:spLocks noGrp="1"/>
          </p:cNvSpPr>
          <p:nvPr>
            <p:ph type="title"/>
          </p:nvPr>
        </p:nvSpPr>
        <p:spPr>
          <a:xfrm>
            <a:off x="839787" y="365125"/>
            <a:ext cx="10515601" cy="132556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  <a:latin typeface="+mj-lt"/>
                <a:ea typeface="+mj-ea"/>
                <a:cs typeface="+mj-cs"/>
                <a:sym typeface="Calibri"/>
              </a:defRPr>
            </a:lvl1pPr>
          </a:lstStyle>
          <a:p>
            <a:r>
              <a:t>Title Text</a:t>
            </a:r>
          </a:p>
        </p:txBody>
      </p:sp>
      <p:sp>
        <p:nvSpPr>
          <p:cNvPr id="48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839787" y="1681163"/>
            <a:ext cx="5157789" cy="823913"/>
          </a:xfrm>
          <a:prstGeom prst="rect">
            <a:avLst/>
          </a:prstGeom>
        </p:spPr>
        <p:txBody>
          <a:bodyPr anchor="b"/>
          <a:lstStyle>
            <a:lvl1pPr marL="0" indent="0">
              <a:buSzTx/>
              <a:buFontTx/>
              <a:buNone/>
              <a:defRPr sz="2400" b="1">
                <a:solidFill>
                  <a:srgbClr val="FFFFFF"/>
                </a:solidFill>
                <a:latin typeface="+mj-lt"/>
                <a:ea typeface="+mj-ea"/>
                <a:cs typeface="+mj-cs"/>
                <a:sym typeface="Calibri"/>
              </a:defRPr>
            </a:lvl1pPr>
            <a:lvl2pPr marL="0" indent="457200">
              <a:buSzTx/>
              <a:buFontTx/>
              <a:buNone/>
              <a:defRPr sz="2400" b="1">
                <a:solidFill>
                  <a:srgbClr val="FFFFFF"/>
                </a:solidFill>
                <a:latin typeface="+mj-lt"/>
                <a:ea typeface="+mj-ea"/>
                <a:cs typeface="+mj-cs"/>
                <a:sym typeface="Calibri"/>
              </a:defRPr>
            </a:lvl2pPr>
            <a:lvl3pPr marL="0" indent="914400">
              <a:buSzTx/>
              <a:buFontTx/>
              <a:buNone/>
              <a:defRPr sz="2400" b="1">
                <a:solidFill>
                  <a:srgbClr val="FFFFFF"/>
                </a:solidFill>
                <a:latin typeface="+mj-lt"/>
                <a:ea typeface="+mj-ea"/>
                <a:cs typeface="+mj-cs"/>
                <a:sym typeface="Calibri"/>
              </a:defRPr>
            </a:lvl3pPr>
            <a:lvl4pPr marL="0" indent="1371600">
              <a:buSzTx/>
              <a:buFontTx/>
              <a:buNone/>
              <a:defRPr sz="2400" b="1">
                <a:solidFill>
                  <a:srgbClr val="FFFFFF"/>
                </a:solidFill>
                <a:latin typeface="+mj-lt"/>
                <a:ea typeface="+mj-ea"/>
                <a:cs typeface="+mj-cs"/>
                <a:sym typeface="Calibri"/>
              </a:defRPr>
            </a:lvl4pPr>
            <a:lvl5pPr marL="0" indent="1828800">
              <a:buSzTx/>
              <a:buFontTx/>
              <a:buNone/>
              <a:defRPr sz="2400" b="1">
                <a:solidFill>
                  <a:srgbClr val="FFFFFF"/>
                </a:solidFill>
                <a:latin typeface="+mj-lt"/>
                <a:ea typeface="+mj-ea"/>
                <a:cs typeface="+mj-cs"/>
                <a:sym typeface="Calibri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83" name="Text Placeholder 4"/>
          <p:cNvSpPr>
            <a:spLocks noGrp="1"/>
          </p:cNvSpPr>
          <p:nvPr>
            <p:ph type="body" sz="quarter" idx="21"/>
          </p:nvPr>
        </p:nvSpPr>
        <p:spPr>
          <a:xfrm>
            <a:off x="6172200" y="1681163"/>
            <a:ext cx="5183188" cy="823913"/>
          </a:xfrm>
          <a:prstGeom prst="rect">
            <a:avLst/>
          </a:prstGeom>
        </p:spPr>
        <p:txBody>
          <a:bodyPr anchor="b"/>
          <a:lstStyle/>
          <a:p>
            <a:pPr marL="0" indent="0">
              <a:buSzTx/>
              <a:buFontTx/>
              <a:buNone/>
              <a:defRPr sz="2400" b="1">
                <a:solidFill>
                  <a:srgbClr val="FFFFFF"/>
                </a:solidFill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48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095176" y="6414760"/>
            <a:ext cx="258624" cy="24830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  <a:latin typeface="+mj-lt"/>
                <a:ea typeface="+mj-ea"/>
                <a:cs typeface="+mj-cs"/>
                <a:sym typeface="Calibri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Solo titolo"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" name="Title Text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  <a:latin typeface="+mj-lt"/>
                <a:ea typeface="+mj-ea"/>
                <a:cs typeface="+mj-cs"/>
                <a:sym typeface="Calibri"/>
              </a:defRPr>
            </a:lvl1pPr>
          </a:lstStyle>
          <a:p>
            <a:r>
              <a:t>Title Text</a:t>
            </a:r>
          </a:p>
        </p:txBody>
      </p:sp>
      <p:sp>
        <p:nvSpPr>
          <p:cNvPr id="492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095176" y="6414760"/>
            <a:ext cx="258624" cy="24830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  <a:latin typeface="+mj-lt"/>
                <a:ea typeface="+mj-ea"/>
                <a:cs typeface="+mj-cs"/>
                <a:sym typeface="Calibri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Vuota"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9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095176" y="6414760"/>
            <a:ext cx="258624" cy="24830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  <a:latin typeface="+mj-lt"/>
                <a:ea typeface="+mj-ea"/>
                <a:cs typeface="+mj-cs"/>
                <a:sym typeface="Calibri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ntenuto con didascalia"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6" name="Title Text"/>
          <p:cNvSpPr txBox="1">
            <a:spLocks noGrp="1"/>
          </p:cNvSpPr>
          <p:nvPr>
            <p:ph type="title"/>
          </p:nvPr>
        </p:nvSpPr>
        <p:spPr>
          <a:xfrm>
            <a:off x="839787" y="457200"/>
            <a:ext cx="3932239" cy="1600200"/>
          </a:xfrm>
          <a:prstGeom prst="rect">
            <a:avLst/>
          </a:prstGeom>
        </p:spPr>
        <p:txBody>
          <a:bodyPr anchor="b"/>
          <a:lstStyle>
            <a:lvl1pPr>
              <a:defRPr sz="3200">
                <a:solidFill>
                  <a:srgbClr val="FFFFFF"/>
                </a:solidFill>
                <a:latin typeface="+mj-lt"/>
                <a:ea typeface="+mj-ea"/>
                <a:cs typeface="+mj-cs"/>
                <a:sym typeface="Calibri"/>
              </a:defRPr>
            </a:lvl1pPr>
          </a:lstStyle>
          <a:p>
            <a:r>
              <a:t>Title Text</a:t>
            </a:r>
          </a:p>
        </p:txBody>
      </p:sp>
      <p:sp>
        <p:nvSpPr>
          <p:cNvPr id="507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5183187" y="987425"/>
            <a:ext cx="6172201" cy="4873625"/>
          </a:xfrm>
          <a:prstGeom prst="rect">
            <a:avLst/>
          </a:prstGeom>
        </p:spPr>
        <p:txBody>
          <a:bodyPr/>
          <a:lstStyle>
            <a:lvl1pPr>
              <a:defRPr sz="3200">
                <a:solidFill>
                  <a:srgbClr val="FFFFFF"/>
                </a:solidFill>
                <a:latin typeface="+mj-lt"/>
                <a:ea typeface="+mj-ea"/>
                <a:cs typeface="+mj-cs"/>
                <a:sym typeface="Calibri"/>
              </a:defRPr>
            </a:lvl1pPr>
            <a:lvl2pPr marL="718457" indent="-261257">
              <a:defRPr sz="3200">
                <a:solidFill>
                  <a:srgbClr val="FFFFFF"/>
                </a:solidFill>
                <a:latin typeface="+mj-lt"/>
                <a:ea typeface="+mj-ea"/>
                <a:cs typeface="+mj-cs"/>
                <a:sym typeface="Calibri"/>
              </a:defRPr>
            </a:lvl2pPr>
            <a:lvl3pPr marL="1219200" indent="-304800">
              <a:defRPr sz="3200">
                <a:solidFill>
                  <a:srgbClr val="FFFFFF"/>
                </a:solidFill>
                <a:latin typeface="+mj-lt"/>
                <a:ea typeface="+mj-ea"/>
                <a:cs typeface="+mj-cs"/>
                <a:sym typeface="Calibri"/>
              </a:defRPr>
            </a:lvl3pPr>
            <a:lvl4pPr marL="1737360" indent="-365760">
              <a:defRPr sz="3200">
                <a:solidFill>
                  <a:srgbClr val="FFFFFF"/>
                </a:solidFill>
                <a:latin typeface="+mj-lt"/>
                <a:ea typeface="+mj-ea"/>
                <a:cs typeface="+mj-cs"/>
                <a:sym typeface="Calibri"/>
              </a:defRPr>
            </a:lvl4pPr>
            <a:lvl5pPr marL="2194560" indent="-365760">
              <a:defRPr sz="3200">
                <a:solidFill>
                  <a:srgbClr val="FFFFFF"/>
                </a:solidFill>
                <a:latin typeface="+mj-lt"/>
                <a:ea typeface="+mj-ea"/>
                <a:cs typeface="+mj-cs"/>
                <a:sym typeface="Calibri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08" name="Text Placeholder 3"/>
          <p:cNvSpPr>
            <a:spLocks noGrp="1"/>
          </p:cNvSpPr>
          <p:nvPr>
            <p:ph type="body" sz="quarter" idx="21"/>
          </p:nvPr>
        </p:nvSpPr>
        <p:spPr>
          <a:xfrm>
            <a:off x="839787" y="2057400"/>
            <a:ext cx="3932238" cy="3811588"/>
          </a:xfrm>
          <a:prstGeom prst="rect">
            <a:avLst/>
          </a:prstGeom>
        </p:spPr>
        <p:txBody>
          <a:bodyPr/>
          <a:lstStyle/>
          <a:p>
            <a:pPr marL="0" indent="0">
              <a:buSzTx/>
              <a:buFontTx/>
              <a:buNone/>
              <a:defRPr sz="1600">
                <a:solidFill>
                  <a:srgbClr val="FFFFFF"/>
                </a:solidFill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509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095176" y="6414760"/>
            <a:ext cx="258624" cy="24830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  <a:latin typeface="+mj-lt"/>
                <a:ea typeface="+mj-ea"/>
                <a:cs typeface="+mj-cs"/>
                <a:sym typeface="Calibri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Immagine con didascalia"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6" name="Title Text"/>
          <p:cNvSpPr txBox="1">
            <a:spLocks noGrp="1"/>
          </p:cNvSpPr>
          <p:nvPr>
            <p:ph type="title"/>
          </p:nvPr>
        </p:nvSpPr>
        <p:spPr>
          <a:xfrm>
            <a:off x="839787" y="457200"/>
            <a:ext cx="3932239" cy="1600200"/>
          </a:xfrm>
          <a:prstGeom prst="rect">
            <a:avLst/>
          </a:prstGeom>
        </p:spPr>
        <p:txBody>
          <a:bodyPr anchor="b"/>
          <a:lstStyle>
            <a:lvl1pPr>
              <a:defRPr sz="3200">
                <a:solidFill>
                  <a:srgbClr val="FFFFFF"/>
                </a:solidFill>
                <a:latin typeface="+mj-lt"/>
                <a:ea typeface="+mj-ea"/>
                <a:cs typeface="+mj-cs"/>
                <a:sym typeface="Calibri"/>
              </a:defRPr>
            </a:lvl1pPr>
          </a:lstStyle>
          <a:p>
            <a:r>
              <a:t>Title Text</a:t>
            </a:r>
          </a:p>
        </p:txBody>
      </p:sp>
      <p:sp>
        <p:nvSpPr>
          <p:cNvPr id="517" name="Picture Placeholder 2"/>
          <p:cNvSpPr>
            <a:spLocks noGrp="1"/>
          </p:cNvSpPr>
          <p:nvPr>
            <p:ph type="pic" sz="half" idx="21"/>
          </p:nvPr>
        </p:nvSpPr>
        <p:spPr>
          <a:xfrm>
            <a:off x="5183187" y="987425"/>
            <a:ext cx="6172201" cy="4873625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518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839787" y="2057400"/>
            <a:ext cx="3932239" cy="3811588"/>
          </a:xfrm>
          <a:prstGeom prst="rect">
            <a:avLst/>
          </a:prstGeom>
        </p:spPr>
        <p:txBody>
          <a:bodyPr/>
          <a:lstStyle>
            <a:lvl1pPr marL="0" indent="0">
              <a:buSzTx/>
              <a:buFontTx/>
              <a:buNone/>
              <a:defRPr sz="1600">
                <a:solidFill>
                  <a:srgbClr val="FFFFFF"/>
                </a:solidFill>
                <a:latin typeface="+mj-lt"/>
                <a:ea typeface="+mj-ea"/>
                <a:cs typeface="+mj-cs"/>
                <a:sym typeface="Calibri"/>
              </a:defRPr>
            </a:lvl1pPr>
            <a:lvl2pPr marL="0" indent="457200">
              <a:buSzTx/>
              <a:buFontTx/>
              <a:buNone/>
              <a:defRPr sz="1600">
                <a:solidFill>
                  <a:srgbClr val="FFFFFF"/>
                </a:solidFill>
                <a:latin typeface="+mj-lt"/>
                <a:ea typeface="+mj-ea"/>
                <a:cs typeface="+mj-cs"/>
                <a:sym typeface="Calibri"/>
              </a:defRPr>
            </a:lvl2pPr>
            <a:lvl3pPr marL="0" indent="914400">
              <a:buSzTx/>
              <a:buFontTx/>
              <a:buNone/>
              <a:defRPr sz="1600">
                <a:solidFill>
                  <a:srgbClr val="FFFFFF"/>
                </a:solidFill>
                <a:latin typeface="+mj-lt"/>
                <a:ea typeface="+mj-ea"/>
                <a:cs typeface="+mj-cs"/>
                <a:sym typeface="Calibri"/>
              </a:defRPr>
            </a:lvl3pPr>
            <a:lvl4pPr marL="0" indent="1371600">
              <a:buSzTx/>
              <a:buFontTx/>
              <a:buNone/>
              <a:defRPr sz="1600">
                <a:solidFill>
                  <a:srgbClr val="FFFFFF"/>
                </a:solidFill>
                <a:latin typeface="+mj-lt"/>
                <a:ea typeface="+mj-ea"/>
                <a:cs typeface="+mj-cs"/>
                <a:sym typeface="Calibri"/>
              </a:defRPr>
            </a:lvl4pPr>
            <a:lvl5pPr marL="0" indent="1828800">
              <a:buSzTx/>
              <a:buFontTx/>
              <a:buNone/>
              <a:defRPr sz="1600">
                <a:solidFill>
                  <a:srgbClr val="FFFFFF"/>
                </a:solidFill>
                <a:latin typeface="+mj-lt"/>
                <a:ea typeface="+mj-ea"/>
                <a:cs typeface="+mj-cs"/>
                <a:sym typeface="Calibri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19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095176" y="6414760"/>
            <a:ext cx="258624" cy="24830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  <a:latin typeface="+mj-lt"/>
                <a:ea typeface="+mj-ea"/>
                <a:cs typeface="+mj-cs"/>
                <a:sym typeface="Calibri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2_Layout personalizzato"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6" name="Segnaposto immagine 4"/>
          <p:cNvSpPr>
            <a:spLocks noGrp="1"/>
          </p:cNvSpPr>
          <p:nvPr>
            <p:ph type="pic" idx="21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52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Neutra"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4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Only Title_2"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1" name="Title Text"/>
          <p:cNvSpPr txBox="1">
            <a:spLocks noGrp="1"/>
          </p:cNvSpPr>
          <p:nvPr>
            <p:ph type="title"/>
          </p:nvPr>
        </p:nvSpPr>
        <p:spPr>
          <a:xfrm>
            <a:off x="615678" y="1000630"/>
            <a:ext cx="10960932" cy="1267166"/>
          </a:xfrm>
          <a:prstGeom prst="rect">
            <a:avLst/>
          </a:prstGeom>
        </p:spPr>
        <p:txBody>
          <a:bodyPr lIns="15390" tIns="15390" rIns="15390" bIns="15390"/>
          <a:lstStyle>
            <a:lvl1pPr>
              <a:lnSpc>
                <a:spcPts val="4700"/>
              </a:lnSpc>
              <a:defRPr sz="5100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</a:lstStyle>
          <a:p>
            <a:r>
              <a:t>Title Text</a:t>
            </a:r>
          </a:p>
        </p:txBody>
      </p:sp>
      <p:sp>
        <p:nvSpPr>
          <p:cNvPr id="542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9" name="Immagine 7" descr="Immagin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75300" y="5990549"/>
            <a:ext cx="1340569" cy="654515"/>
          </a:xfrm>
          <a:prstGeom prst="rect">
            <a:avLst/>
          </a:prstGeom>
          <a:ln w="12700">
            <a:miter lim="400000"/>
          </a:ln>
        </p:spPr>
      </p:pic>
      <p:pic>
        <p:nvPicPr>
          <p:cNvPr id="550" name="Immagine 9" descr="Immagin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834208">
            <a:off x="-396501" y="6028502"/>
            <a:ext cx="1687034" cy="912512"/>
          </a:xfrm>
          <a:prstGeom prst="rect">
            <a:avLst/>
          </a:prstGeom>
          <a:ln w="12700">
            <a:miter lim="400000"/>
          </a:ln>
        </p:spPr>
      </p:pic>
      <p:sp>
        <p:nvSpPr>
          <p:cNvPr id="55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5_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8" name="Immagine 7" descr="Immagin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75300" y="5990549"/>
            <a:ext cx="1340569" cy="654515"/>
          </a:xfrm>
          <a:prstGeom prst="rect">
            <a:avLst/>
          </a:prstGeom>
          <a:ln w="12700">
            <a:miter lim="400000"/>
          </a:ln>
        </p:spPr>
      </p:pic>
      <p:pic>
        <p:nvPicPr>
          <p:cNvPr id="559" name="Immagine 9" descr="Immagin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63467">
            <a:off x="10888187" y="-243321"/>
            <a:ext cx="1687034" cy="912512"/>
          </a:xfrm>
          <a:prstGeom prst="rect">
            <a:avLst/>
          </a:prstGeom>
          <a:ln w="12700">
            <a:miter lim="400000"/>
          </a:ln>
        </p:spPr>
      </p:pic>
      <p:sp>
        <p:nvSpPr>
          <p:cNvPr id="560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3_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Rettangolo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333230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pic>
        <p:nvPicPr>
          <p:cNvPr id="58" name="Immagine 7" descr="Immagin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75300" y="5990551"/>
            <a:ext cx="1340569" cy="654512"/>
          </a:xfrm>
          <a:prstGeom prst="rect">
            <a:avLst/>
          </a:prstGeom>
          <a:ln w="12700">
            <a:miter lim="400000"/>
          </a:ln>
        </p:spPr>
      </p:pic>
      <p:pic>
        <p:nvPicPr>
          <p:cNvPr id="59" name="Immagine 9" descr="Immagin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9494976">
            <a:off x="10972003" y="-288944"/>
            <a:ext cx="1844751" cy="1003762"/>
          </a:xfrm>
          <a:prstGeom prst="rect">
            <a:avLst/>
          </a:prstGeom>
          <a:ln w="12700">
            <a:miter lim="400000"/>
          </a:ln>
        </p:spPr>
      </p:pic>
      <p:sp>
        <p:nvSpPr>
          <p:cNvPr id="60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2_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7" name="Immagine 7" descr="Immagin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75300" y="5990549"/>
            <a:ext cx="1340569" cy="654515"/>
          </a:xfrm>
          <a:prstGeom prst="rect">
            <a:avLst/>
          </a:prstGeom>
          <a:ln w="12700">
            <a:miter lim="400000"/>
          </a:ln>
        </p:spPr>
      </p:pic>
      <p:pic>
        <p:nvPicPr>
          <p:cNvPr id="568" name="Immagine 9" descr="Immagin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910529">
            <a:off x="-465562" y="5742601"/>
            <a:ext cx="2174007" cy="1616569"/>
          </a:xfrm>
          <a:prstGeom prst="rect">
            <a:avLst/>
          </a:prstGeom>
          <a:ln w="12700">
            <a:miter lim="400000"/>
          </a:ln>
        </p:spPr>
      </p:pic>
      <p:sp>
        <p:nvSpPr>
          <p:cNvPr id="56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4_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6" name="Immagine 7" descr="Immagin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75300" y="5990549"/>
            <a:ext cx="1340569" cy="654515"/>
          </a:xfrm>
          <a:prstGeom prst="rect">
            <a:avLst/>
          </a:prstGeom>
          <a:ln w="12700">
            <a:miter lim="400000"/>
          </a:ln>
        </p:spPr>
      </p:pic>
      <p:pic>
        <p:nvPicPr>
          <p:cNvPr id="577" name="Immagine 9" descr="Immagin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10866866" y="-502256"/>
            <a:ext cx="2174006" cy="1616569"/>
          </a:xfrm>
          <a:prstGeom prst="rect">
            <a:avLst/>
          </a:prstGeom>
          <a:ln w="12700">
            <a:miter lim="400000"/>
          </a:ln>
        </p:spPr>
      </p:pic>
      <p:sp>
        <p:nvSpPr>
          <p:cNvPr id="57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_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5" name="Rettangolo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333230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  <a:latin typeface="Helvetica 35 Thin"/>
                <a:ea typeface="Helvetica 35 Thin"/>
                <a:cs typeface="Helvetica 35 Thin"/>
                <a:sym typeface="Helvetica 35 Thin"/>
              </a:defRPr>
            </a:pPr>
            <a:endParaRPr/>
          </a:p>
        </p:txBody>
      </p:sp>
      <p:pic>
        <p:nvPicPr>
          <p:cNvPr id="586" name="Immagine 7" descr="Immagin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75300" y="5990551"/>
            <a:ext cx="1340569" cy="654512"/>
          </a:xfrm>
          <a:prstGeom prst="rect">
            <a:avLst/>
          </a:prstGeom>
          <a:ln w="12700">
            <a:miter lim="400000"/>
          </a:ln>
        </p:spPr>
      </p:pic>
      <p:pic>
        <p:nvPicPr>
          <p:cNvPr id="587" name="Immagine 9" descr="Immagin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834208">
            <a:off x="-468630" y="5936429"/>
            <a:ext cx="1844751" cy="1003762"/>
          </a:xfrm>
          <a:prstGeom prst="rect">
            <a:avLst/>
          </a:prstGeom>
          <a:ln w="12700">
            <a:miter lim="400000"/>
          </a:ln>
        </p:spPr>
      </p:pic>
      <p:sp>
        <p:nvSpPr>
          <p:cNvPr id="58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3_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5" name="Rettangolo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333230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  <a:latin typeface="Helvetica 35 Thin"/>
                <a:ea typeface="Helvetica 35 Thin"/>
                <a:cs typeface="Helvetica 35 Thin"/>
                <a:sym typeface="Helvetica 35 Thin"/>
              </a:defRPr>
            </a:pPr>
            <a:endParaRPr/>
          </a:p>
        </p:txBody>
      </p:sp>
      <p:pic>
        <p:nvPicPr>
          <p:cNvPr id="596" name="Immagine 7" descr="Immagin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75300" y="5990551"/>
            <a:ext cx="1340569" cy="654512"/>
          </a:xfrm>
          <a:prstGeom prst="rect">
            <a:avLst/>
          </a:prstGeom>
          <a:ln w="12700">
            <a:miter lim="400000"/>
          </a:ln>
        </p:spPr>
      </p:pic>
      <p:pic>
        <p:nvPicPr>
          <p:cNvPr id="597" name="Immagine 9" descr="Immagin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9494976">
            <a:off x="10972003" y="-288944"/>
            <a:ext cx="1844751" cy="1003762"/>
          </a:xfrm>
          <a:prstGeom prst="rect">
            <a:avLst/>
          </a:prstGeom>
          <a:ln w="12700">
            <a:miter lim="400000"/>
          </a:ln>
        </p:spPr>
      </p:pic>
      <p:sp>
        <p:nvSpPr>
          <p:cNvPr id="59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5" name="Title Text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606" name="Body Level One…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07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105594" y="6398438"/>
            <a:ext cx="248207" cy="280949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" name="Title Text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t>Title Text</a:t>
            </a:r>
          </a:p>
        </p:txBody>
      </p:sp>
      <p:sp>
        <p:nvSpPr>
          <p:cNvPr id="615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831850" y="4589462"/>
            <a:ext cx="10515600" cy="1500188"/>
          </a:xfrm>
          <a:prstGeom prst="rect">
            <a:avLst/>
          </a:prstGeom>
        </p:spPr>
        <p:txBody>
          <a:bodyPr/>
          <a:lstStyle>
            <a:lvl1pPr marL="0" indent="0">
              <a:buSzTx/>
              <a:buFontTx/>
              <a:buNone/>
              <a:defRPr sz="2400">
                <a:solidFill>
                  <a:srgbClr val="888888"/>
                </a:solidFill>
              </a:defRPr>
            </a:lvl1pPr>
            <a:lvl2pPr marL="0" indent="457200">
              <a:buSzTx/>
              <a:buFontTx/>
              <a:buNone/>
              <a:defRPr sz="2400">
                <a:solidFill>
                  <a:srgbClr val="888888"/>
                </a:solidFill>
              </a:defRPr>
            </a:lvl2pPr>
            <a:lvl3pPr marL="0" indent="914400">
              <a:buSzTx/>
              <a:buFontTx/>
              <a:buNone/>
              <a:defRPr sz="2400">
                <a:solidFill>
                  <a:srgbClr val="888888"/>
                </a:solidFill>
              </a:defRPr>
            </a:lvl3pPr>
            <a:lvl4pPr marL="0" indent="1371600">
              <a:buSzTx/>
              <a:buFontTx/>
              <a:buNone/>
              <a:defRPr sz="2400">
                <a:solidFill>
                  <a:srgbClr val="888888"/>
                </a:solidFill>
              </a:defRPr>
            </a:lvl4pPr>
            <a:lvl5pPr marL="0" indent="1828800">
              <a:buSzTx/>
              <a:buFontTx/>
              <a:buNone/>
              <a:defRPr sz="2400">
                <a:solidFill>
                  <a:srgbClr val="888888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16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105594" y="6398438"/>
            <a:ext cx="248207" cy="280949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3" name="Title Text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624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2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105594" y="6398438"/>
            <a:ext cx="248207" cy="280949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2" name="Title Text"/>
          <p:cNvSpPr txBox="1">
            <a:spLocks noGrp="1"/>
          </p:cNvSpPr>
          <p:nvPr>
            <p:ph type="title"/>
          </p:nvPr>
        </p:nvSpPr>
        <p:spPr>
          <a:xfrm>
            <a:off x="839787" y="365125"/>
            <a:ext cx="10515601" cy="1325563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633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839787" y="1681163"/>
            <a:ext cx="5157789" cy="823913"/>
          </a:xfrm>
          <a:prstGeom prst="rect">
            <a:avLst/>
          </a:prstGeom>
        </p:spPr>
        <p:txBody>
          <a:bodyPr anchor="b"/>
          <a:lstStyle>
            <a:lvl1pPr marL="0" indent="0">
              <a:buSzTx/>
              <a:buFontTx/>
              <a:buNone/>
              <a:defRPr sz="2400" b="1"/>
            </a:lvl1pPr>
            <a:lvl2pPr marL="0" indent="457200">
              <a:buSzTx/>
              <a:buFontTx/>
              <a:buNone/>
              <a:defRPr sz="2400" b="1"/>
            </a:lvl2pPr>
            <a:lvl3pPr marL="0" indent="914400">
              <a:buSzTx/>
              <a:buFontTx/>
              <a:buNone/>
              <a:defRPr sz="2400" b="1"/>
            </a:lvl3pPr>
            <a:lvl4pPr marL="0" indent="1371600">
              <a:buSzTx/>
              <a:buFontTx/>
              <a:buNone/>
              <a:defRPr sz="2400" b="1"/>
            </a:lvl4pPr>
            <a:lvl5pPr marL="0" indent="1828800">
              <a:buSzTx/>
              <a:buFontTx/>
              <a:buNone/>
              <a:defRPr sz="2400" b="1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34" name="Segnaposto testo 4"/>
          <p:cNvSpPr>
            <a:spLocks noGrp="1"/>
          </p:cNvSpPr>
          <p:nvPr>
            <p:ph type="body" sz="quarter" idx="21"/>
          </p:nvPr>
        </p:nvSpPr>
        <p:spPr>
          <a:xfrm>
            <a:off x="6172200" y="1681163"/>
            <a:ext cx="5183188" cy="823913"/>
          </a:xfrm>
          <a:prstGeom prst="rect">
            <a:avLst/>
          </a:prstGeom>
        </p:spPr>
        <p:txBody>
          <a:bodyPr anchor="b"/>
          <a:lstStyle/>
          <a:p>
            <a:pPr marL="0" indent="0">
              <a:buSzTx/>
              <a:buFontTx/>
              <a:buNone/>
              <a:defRPr sz="2400" b="1"/>
            </a:pPr>
            <a:endParaRPr/>
          </a:p>
        </p:txBody>
      </p:sp>
      <p:sp>
        <p:nvSpPr>
          <p:cNvPr id="63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105594" y="6398438"/>
            <a:ext cx="248207" cy="280949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2" name="Title Text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643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105594" y="6398438"/>
            <a:ext cx="248207" cy="280949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0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105594" y="6398438"/>
            <a:ext cx="248207" cy="280949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Title Text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t>Title Text</a:t>
            </a:r>
          </a:p>
        </p:txBody>
      </p:sp>
      <p:sp>
        <p:nvSpPr>
          <p:cNvPr id="77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831850" y="4589462"/>
            <a:ext cx="10515600" cy="1500188"/>
          </a:xfrm>
          <a:prstGeom prst="rect">
            <a:avLst/>
          </a:prstGeom>
        </p:spPr>
        <p:txBody>
          <a:bodyPr/>
          <a:lstStyle>
            <a:lvl1pPr marL="0" indent="0">
              <a:buSzTx/>
              <a:buFontTx/>
              <a:buNone/>
              <a:defRPr sz="2400">
                <a:solidFill>
                  <a:srgbClr val="888888"/>
                </a:solidFill>
              </a:defRPr>
            </a:lvl1pPr>
            <a:lvl2pPr marL="0" indent="457200">
              <a:buSzTx/>
              <a:buFontTx/>
              <a:buNone/>
              <a:defRPr sz="2400">
                <a:solidFill>
                  <a:srgbClr val="888888"/>
                </a:solidFill>
              </a:defRPr>
            </a:lvl2pPr>
            <a:lvl3pPr marL="0" indent="914400">
              <a:buSzTx/>
              <a:buFontTx/>
              <a:buNone/>
              <a:defRPr sz="2400">
                <a:solidFill>
                  <a:srgbClr val="888888"/>
                </a:solidFill>
              </a:defRPr>
            </a:lvl3pPr>
            <a:lvl4pPr marL="0" indent="1371600">
              <a:buSzTx/>
              <a:buFontTx/>
              <a:buNone/>
              <a:defRPr sz="2400">
                <a:solidFill>
                  <a:srgbClr val="888888"/>
                </a:solidFill>
              </a:defRPr>
            </a:lvl4pPr>
            <a:lvl5pPr marL="0" indent="1828800">
              <a:buSzTx/>
              <a:buFontTx/>
              <a:buNone/>
              <a:defRPr sz="2400">
                <a:solidFill>
                  <a:srgbClr val="888888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8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105594" y="6398438"/>
            <a:ext cx="248207" cy="280949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7" name="Title Text"/>
          <p:cNvSpPr txBox="1">
            <a:spLocks noGrp="1"/>
          </p:cNvSpPr>
          <p:nvPr>
            <p:ph type="title"/>
          </p:nvPr>
        </p:nvSpPr>
        <p:spPr>
          <a:xfrm>
            <a:off x="839787" y="457200"/>
            <a:ext cx="3932239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t>Title Text</a:t>
            </a:r>
          </a:p>
        </p:txBody>
      </p:sp>
      <p:sp>
        <p:nvSpPr>
          <p:cNvPr id="658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5183187" y="987425"/>
            <a:ext cx="6172201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 marL="718457" indent="-261257">
              <a:defRPr sz="3200"/>
            </a:lvl2pPr>
            <a:lvl3pPr marL="1219200" indent="-304800">
              <a:defRPr sz="3200"/>
            </a:lvl3pPr>
            <a:lvl4pPr marL="1737360" indent="-365760">
              <a:defRPr sz="3200"/>
            </a:lvl4pPr>
            <a:lvl5pPr marL="2194560" indent="-365760">
              <a:defRPr sz="32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59" name="Segnaposto testo 3"/>
          <p:cNvSpPr>
            <a:spLocks noGrp="1"/>
          </p:cNvSpPr>
          <p:nvPr>
            <p:ph type="body" sz="quarter" idx="21"/>
          </p:nvPr>
        </p:nvSpPr>
        <p:spPr>
          <a:xfrm>
            <a:off x="839787" y="2057400"/>
            <a:ext cx="3932238" cy="3811588"/>
          </a:xfrm>
          <a:prstGeom prst="rect">
            <a:avLst/>
          </a:prstGeom>
        </p:spPr>
        <p:txBody>
          <a:bodyPr/>
          <a:lstStyle/>
          <a:p>
            <a:pPr marL="0" indent="0">
              <a:buSzTx/>
              <a:buFontTx/>
              <a:buNone/>
              <a:defRPr sz="1600"/>
            </a:pPr>
            <a:endParaRPr/>
          </a:p>
        </p:txBody>
      </p:sp>
      <p:sp>
        <p:nvSpPr>
          <p:cNvPr id="660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105594" y="6398438"/>
            <a:ext cx="248207" cy="280949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7" name="Title Text"/>
          <p:cNvSpPr txBox="1">
            <a:spLocks noGrp="1"/>
          </p:cNvSpPr>
          <p:nvPr>
            <p:ph type="title"/>
          </p:nvPr>
        </p:nvSpPr>
        <p:spPr>
          <a:xfrm>
            <a:off x="839787" y="457200"/>
            <a:ext cx="3932239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t>Title Text</a:t>
            </a:r>
          </a:p>
        </p:txBody>
      </p:sp>
      <p:sp>
        <p:nvSpPr>
          <p:cNvPr id="668" name="Segnaposto immagine 2"/>
          <p:cNvSpPr>
            <a:spLocks noGrp="1"/>
          </p:cNvSpPr>
          <p:nvPr>
            <p:ph type="pic" sz="half" idx="21"/>
          </p:nvPr>
        </p:nvSpPr>
        <p:spPr>
          <a:xfrm>
            <a:off x="5183187" y="987425"/>
            <a:ext cx="6172201" cy="4873625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669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839787" y="2057400"/>
            <a:ext cx="3932239" cy="3811588"/>
          </a:xfrm>
          <a:prstGeom prst="rect">
            <a:avLst/>
          </a:prstGeom>
        </p:spPr>
        <p:txBody>
          <a:bodyPr/>
          <a:lstStyle>
            <a:lvl1pPr marL="0" indent="0">
              <a:buSzTx/>
              <a:buFontTx/>
              <a:buNone/>
              <a:defRPr sz="1600"/>
            </a:lvl1pPr>
            <a:lvl2pPr marL="0" indent="457200">
              <a:buSzTx/>
              <a:buFontTx/>
              <a:buNone/>
              <a:defRPr sz="1600"/>
            </a:lvl2pPr>
            <a:lvl3pPr marL="0" indent="914400">
              <a:buSzTx/>
              <a:buFontTx/>
              <a:buNone/>
              <a:defRPr sz="1600"/>
            </a:lvl3pPr>
            <a:lvl4pPr marL="0" indent="1371600">
              <a:buSzTx/>
              <a:buFontTx/>
              <a:buNone/>
              <a:defRPr sz="1600"/>
            </a:lvl4pPr>
            <a:lvl5pPr marL="0" indent="1828800">
              <a:buSzTx/>
              <a:buFontTx/>
              <a:buNone/>
              <a:defRPr sz="16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70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105594" y="6398438"/>
            <a:ext cx="248207" cy="280949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Layout personalizza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7" name="Title Text"/>
          <p:cNvSpPr txBox="1">
            <a:spLocks noGrp="1"/>
          </p:cNvSpPr>
          <p:nvPr>
            <p:ph type="title"/>
          </p:nvPr>
        </p:nvSpPr>
        <p:spPr>
          <a:xfrm>
            <a:off x="609600" y="274639"/>
            <a:ext cx="10972800" cy="1143001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pic>
        <p:nvPicPr>
          <p:cNvPr id="678" name="Immagine 4" descr="Immagin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ln w="12700">
            <a:miter lim="400000"/>
          </a:ln>
        </p:spPr>
      </p:pic>
      <p:pic>
        <p:nvPicPr>
          <p:cNvPr id="679" name="Picture 6" descr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885819" y="6320513"/>
            <a:ext cx="1170913" cy="350352"/>
          </a:xfrm>
          <a:prstGeom prst="rect">
            <a:avLst/>
          </a:prstGeom>
          <a:ln w="12700">
            <a:miter lim="400000"/>
          </a:ln>
        </p:spPr>
      </p:pic>
      <p:sp>
        <p:nvSpPr>
          <p:cNvPr id="680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7" name="Title Text"/>
          <p:cNvSpPr txBox="1">
            <a:spLocks noGrp="1"/>
          </p:cNvSpPr>
          <p:nvPr>
            <p:ph type="title"/>
          </p:nvPr>
        </p:nvSpPr>
        <p:spPr>
          <a:xfrm>
            <a:off x="1524000" y="1122362"/>
            <a:ext cx="9144000" cy="2387601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t>Title Text</a:t>
            </a:r>
          </a:p>
        </p:txBody>
      </p:sp>
      <p:sp>
        <p:nvSpPr>
          <p:cNvPr id="688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524000" y="3602037"/>
            <a:ext cx="9144000" cy="1655764"/>
          </a:xfrm>
          <a:prstGeom prst="rect">
            <a:avLst/>
          </a:prstGeom>
        </p:spPr>
        <p:txBody>
          <a:bodyPr/>
          <a:lstStyle>
            <a:lvl1pPr marL="0" indent="0" algn="ctr">
              <a:buSzTx/>
              <a:buFontTx/>
              <a:buNone/>
              <a:defRPr sz="2400"/>
            </a:lvl1pPr>
            <a:lvl2pPr marL="0" indent="457189" algn="ctr">
              <a:buSzTx/>
              <a:buFontTx/>
              <a:buNone/>
              <a:defRPr sz="2400"/>
            </a:lvl2pPr>
            <a:lvl3pPr marL="0" indent="914377" algn="ctr">
              <a:buSzTx/>
              <a:buFontTx/>
              <a:buNone/>
              <a:defRPr sz="2400"/>
            </a:lvl3pPr>
            <a:lvl4pPr marL="0" indent="1371565" algn="ctr">
              <a:buSzTx/>
              <a:buFontTx/>
              <a:buNone/>
              <a:defRPr sz="2400"/>
            </a:lvl4pPr>
            <a:lvl5pPr marL="0" indent="1828754" algn="ctr">
              <a:buSzTx/>
              <a:buFontTx/>
              <a:buNone/>
              <a:defRPr sz="2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89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105594" y="6398438"/>
            <a:ext cx="248207" cy="280949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2_Layout personalizza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" name="Segnaposto immagine 4"/>
          <p:cNvSpPr>
            <a:spLocks noGrp="1"/>
          </p:cNvSpPr>
          <p:nvPr>
            <p:ph type="pic" idx="21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69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4" name="Click to Edit title"/>
          <p:cNvSpPr txBox="1">
            <a:spLocks noGrp="1"/>
          </p:cNvSpPr>
          <p:nvPr>
            <p:ph type="title" hasCustomPrompt="1"/>
          </p:nvPr>
        </p:nvSpPr>
        <p:spPr>
          <a:xfrm>
            <a:off x="4151086" y="348343"/>
            <a:ext cx="5399316" cy="711201"/>
          </a:xfrm>
          <a:prstGeom prst="rect">
            <a:avLst/>
          </a:prstGeom>
        </p:spPr>
        <p:txBody>
          <a:bodyPr anchor="b"/>
          <a:lstStyle>
            <a:lvl1pPr algn="ctr">
              <a:defRPr sz="3200">
                <a:latin typeface="Crimson Roman"/>
                <a:ea typeface="Crimson Roman"/>
                <a:cs typeface="Crimson Roman"/>
                <a:sym typeface="Crimson Roman"/>
              </a:defRPr>
            </a:lvl1pPr>
          </a:lstStyle>
          <a:p>
            <a:r>
              <a:t>Click to Edit title</a:t>
            </a:r>
          </a:p>
        </p:txBody>
      </p:sp>
      <p:sp>
        <p:nvSpPr>
          <p:cNvPr id="705" name="Body Level One…"/>
          <p:cNvSpPr txBox="1">
            <a:spLocks noGrp="1"/>
          </p:cNvSpPr>
          <p:nvPr>
            <p:ph type="body" idx="1"/>
          </p:nvPr>
        </p:nvSpPr>
        <p:spPr>
          <a:xfrm>
            <a:off x="928688" y="1582057"/>
            <a:ext cx="9521826" cy="4934632"/>
          </a:xfrm>
          <a:prstGeom prst="rect">
            <a:avLst/>
          </a:prstGeom>
        </p:spPr>
        <p:txBody>
          <a:bodyPr/>
          <a:lstStyle>
            <a:lvl1pPr>
              <a:defRPr>
                <a:latin typeface="Crimson Roman"/>
                <a:ea typeface="Crimson Roman"/>
                <a:cs typeface="Crimson Roman"/>
                <a:sym typeface="Crimson Roman"/>
              </a:defRPr>
            </a:lvl1pPr>
            <a:lvl2pPr>
              <a:defRPr>
                <a:latin typeface="Crimson Roman"/>
                <a:ea typeface="Crimson Roman"/>
                <a:cs typeface="Crimson Roman"/>
                <a:sym typeface="Crimson Roman"/>
              </a:defRPr>
            </a:lvl2pPr>
            <a:lvl3pPr>
              <a:defRPr>
                <a:latin typeface="Crimson Roman"/>
                <a:ea typeface="Crimson Roman"/>
                <a:cs typeface="Crimson Roman"/>
                <a:sym typeface="Crimson Roman"/>
              </a:defRPr>
            </a:lvl3pPr>
            <a:lvl4pPr>
              <a:defRPr>
                <a:latin typeface="Crimson Roman"/>
                <a:ea typeface="Crimson Roman"/>
                <a:cs typeface="Crimson Roman"/>
                <a:sym typeface="Crimson Roman"/>
              </a:defRPr>
            </a:lvl4pPr>
            <a:lvl5pPr>
              <a:defRPr>
                <a:latin typeface="Crimson Roman"/>
                <a:ea typeface="Crimson Roman"/>
                <a:cs typeface="Crimson Roman"/>
                <a:sym typeface="Crimson Roman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0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3" name="Picture 3" descr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79694" y="6286468"/>
            <a:ext cx="1021477" cy="411552"/>
          </a:xfrm>
          <a:prstGeom prst="rect">
            <a:avLst/>
          </a:prstGeom>
          <a:ln w="12700">
            <a:miter lim="400000"/>
          </a:ln>
        </p:spPr>
      </p:pic>
      <p:sp>
        <p:nvSpPr>
          <p:cNvPr id="714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Slide princip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Title Text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86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87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105594" y="6398438"/>
            <a:ext cx="248207" cy="280949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Title Text"/>
          <p:cNvSpPr txBox="1">
            <a:spLocks noGrp="1"/>
          </p:cNvSpPr>
          <p:nvPr>
            <p:ph type="title"/>
          </p:nvPr>
        </p:nvSpPr>
        <p:spPr>
          <a:xfrm>
            <a:off x="839787" y="365125"/>
            <a:ext cx="10515601" cy="1325563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95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839787" y="1681163"/>
            <a:ext cx="5157789" cy="823913"/>
          </a:xfrm>
          <a:prstGeom prst="rect">
            <a:avLst/>
          </a:prstGeom>
        </p:spPr>
        <p:txBody>
          <a:bodyPr anchor="b"/>
          <a:lstStyle>
            <a:lvl1pPr marL="0" indent="0">
              <a:buSzTx/>
              <a:buFontTx/>
              <a:buNone/>
              <a:defRPr sz="2400" b="1"/>
            </a:lvl1pPr>
            <a:lvl2pPr marL="0" indent="457200">
              <a:buSzTx/>
              <a:buFontTx/>
              <a:buNone/>
              <a:defRPr sz="2400" b="1"/>
            </a:lvl2pPr>
            <a:lvl3pPr marL="0" indent="914400">
              <a:buSzTx/>
              <a:buFontTx/>
              <a:buNone/>
              <a:defRPr sz="2400" b="1"/>
            </a:lvl3pPr>
            <a:lvl4pPr marL="0" indent="1371600">
              <a:buSzTx/>
              <a:buFontTx/>
              <a:buNone/>
              <a:defRPr sz="2400" b="1"/>
            </a:lvl4pPr>
            <a:lvl5pPr marL="0" indent="1828800">
              <a:buSzTx/>
              <a:buFontTx/>
              <a:buNone/>
              <a:defRPr sz="2400" b="1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96" name="Segnaposto testo 4"/>
          <p:cNvSpPr>
            <a:spLocks noGrp="1"/>
          </p:cNvSpPr>
          <p:nvPr>
            <p:ph type="body" sz="quarter" idx="21"/>
          </p:nvPr>
        </p:nvSpPr>
        <p:spPr>
          <a:xfrm>
            <a:off x="6172200" y="1681163"/>
            <a:ext cx="5183188" cy="823913"/>
          </a:xfrm>
          <a:prstGeom prst="rect">
            <a:avLst/>
          </a:prstGeom>
        </p:spPr>
        <p:txBody>
          <a:bodyPr anchor="b"/>
          <a:lstStyle/>
          <a:p>
            <a:pPr marL="0" indent="0">
              <a:buSzTx/>
              <a:buFontTx/>
              <a:buNone/>
              <a:defRPr sz="2400" b="1"/>
            </a:pPr>
            <a:endParaRPr/>
          </a:p>
        </p:txBody>
      </p:sp>
      <p:sp>
        <p:nvSpPr>
          <p:cNvPr id="97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105594" y="6398438"/>
            <a:ext cx="248207" cy="280949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26" Type="http://schemas.openxmlformats.org/officeDocument/2006/relationships/slideLayout" Target="../slideLayouts/slideLayout26.xml"/><Relationship Id="rId21" Type="http://schemas.openxmlformats.org/officeDocument/2006/relationships/slideLayout" Target="../slideLayouts/slideLayout21.xml"/><Relationship Id="rId42" Type="http://schemas.openxmlformats.org/officeDocument/2006/relationships/slideLayout" Target="../slideLayouts/slideLayout42.xml"/><Relationship Id="rId47" Type="http://schemas.openxmlformats.org/officeDocument/2006/relationships/slideLayout" Target="../slideLayouts/slideLayout47.xml"/><Relationship Id="rId63" Type="http://schemas.openxmlformats.org/officeDocument/2006/relationships/slideLayout" Target="../slideLayouts/slideLayout63.xml"/><Relationship Id="rId68" Type="http://schemas.openxmlformats.org/officeDocument/2006/relationships/slideLayout" Target="../slideLayouts/slideLayout68.xml"/><Relationship Id="rId16" Type="http://schemas.openxmlformats.org/officeDocument/2006/relationships/slideLayout" Target="../slideLayouts/slideLayout16.xml"/><Relationship Id="rId11" Type="http://schemas.openxmlformats.org/officeDocument/2006/relationships/slideLayout" Target="../slideLayouts/slideLayout11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53" Type="http://schemas.openxmlformats.org/officeDocument/2006/relationships/slideLayout" Target="../slideLayouts/slideLayout53.xml"/><Relationship Id="rId58" Type="http://schemas.openxmlformats.org/officeDocument/2006/relationships/slideLayout" Target="../slideLayouts/slideLayout58.xml"/><Relationship Id="rId74" Type="http://schemas.openxmlformats.org/officeDocument/2006/relationships/slideLayout" Target="../slideLayouts/slideLayout74.xml"/><Relationship Id="rId79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61" Type="http://schemas.openxmlformats.org/officeDocument/2006/relationships/slideLayout" Target="../slideLayouts/slideLayout61.xml"/><Relationship Id="rId19" Type="http://schemas.openxmlformats.org/officeDocument/2006/relationships/slideLayout" Target="../slideLayouts/slideLayout1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slideLayout" Target="../slideLayouts/slideLayout43.xml"/><Relationship Id="rId48" Type="http://schemas.openxmlformats.org/officeDocument/2006/relationships/slideLayout" Target="../slideLayouts/slideLayout48.xml"/><Relationship Id="rId56" Type="http://schemas.openxmlformats.org/officeDocument/2006/relationships/slideLayout" Target="../slideLayouts/slideLayout56.xml"/><Relationship Id="rId64" Type="http://schemas.openxmlformats.org/officeDocument/2006/relationships/slideLayout" Target="../slideLayouts/slideLayout64.xml"/><Relationship Id="rId69" Type="http://schemas.openxmlformats.org/officeDocument/2006/relationships/slideLayout" Target="../slideLayouts/slideLayout69.xml"/><Relationship Id="rId77" Type="http://schemas.openxmlformats.org/officeDocument/2006/relationships/slideLayout" Target="../slideLayouts/slideLayout77.xml"/><Relationship Id="rId8" Type="http://schemas.openxmlformats.org/officeDocument/2006/relationships/slideLayout" Target="../slideLayouts/slideLayout8.xml"/><Relationship Id="rId51" Type="http://schemas.openxmlformats.org/officeDocument/2006/relationships/slideLayout" Target="../slideLayouts/slideLayout51.xml"/><Relationship Id="rId72" Type="http://schemas.openxmlformats.org/officeDocument/2006/relationships/slideLayout" Target="../slideLayouts/slideLayout72.xml"/><Relationship Id="rId80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46" Type="http://schemas.openxmlformats.org/officeDocument/2006/relationships/slideLayout" Target="../slideLayouts/slideLayout46.xml"/><Relationship Id="rId59" Type="http://schemas.openxmlformats.org/officeDocument/2006/relationships/slideLayout" Target="../slideLayouts/slideLayout59.xml"/><Relationship Id="rId67" Type="http://schemas.openxmlformats.org/officeDocument/2006/relationships/slideLayout" Target="../slideLayouts/slideLayout67.xml"/><Relationship Id="rId20" Type="http://schemas.openxmlformats.org/officeDocument/2006/relationships/slideLayout" Target="../slideLayouts/slideLayout20.xml"/><Relationship Id="rId41" Type="http://schemas.openxmlformats.org/officeDocument/2006/relationships/slideLayout" Target="../slideLayouts/slideLayout41.xml"/><Relationship Id="rId54" Type="http://schemas.openxmlformats.org/officeDocument/2006/relationships/slideLayout" Target="../slideLayouts/slideLayout54.xml"/><Relationship Id="rId62" Type="http://schemas.openxmlformats.org/officeDocument/2006/relationships/slideLayout" Target="../slideLayouts/slideLayout62.xml"/><Relationship Id="rId70" Type="http://schemas.openxmlformats.org/officeDocument/2006/relationships/slideLayout" Target="../slideLayouts/slideLayout70.xml"/><Relationship Id="rId75" Type="http://schemas.openxmlformats.org/officeDocument/2006/relationships/slideLayout" Target="../slideLayouts/slideLayout75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49" Type="http://schemas.openxmlformats.org/officeDocument/2006/relationships/slideLayout" Target="../slideLayouts/slideLayout49.xml"/><Relationship Id="rId57" Type="http://schemas.openxmlformats.org/officeDocument/2006/relationships/slideLayout" Target="../slideLayouts/slideLayout57.xml"/><Relationship Id="rId10" Type="http://schemas.openxmlformats.org/officeDocument/2006/relationships/slideLayout" Target="../slideLayouts/slideLayout10.xml"/><Relationship Id="rId31" Type="http://schemas.openxmlformats.org/officeDocument/2006/relationships/slideLayout" Target="../slideLayouts/slideLayout31.xml"/><Relationship Id="rId44" Type="http://schemas.openxmlformats.org/officeDocument/2006/relationships/slideLayout" Target="../slideLayouts/slideLayout44.xml"/><Relationship Id="rId52" Type="http://schemas.openxmlformats.org/officeDocument/2006/relationships/slideLayout" Target="../slideLayouts/slideLayout52.xml"/><Relationship Id="rId60" Type="http://schemas.openxmlformats.org/officeDocument/2006/relationships/slideLayout" Target="../slideLayouts/slideLayout60.xml"/><Relationship Id="rId65" Type="http://schemas.openxmlformats.org/officeDocument/2006/relationships/slideLayout" Target="../slideLayouts/slideLayout65.xml"/><Relationship Id="rId73" Type="http://schemas.openxmlformats.org/officeDocument/2006/relationships/slideLayout" Target="../slideLayouts/slideLayout73.xml"/><Relationship Id="rId78" Type="http://schemas.openxmlformats.org/officeDocument/2006/relationships/slideLayout" Target="../slideLayouts/slideLayout78.xml"/><Relationship Id="rId81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9" Type="http://schemas.openxmlformats.org/officeDocument/2006/relationships/slideLayout" Target="../slideLayouts/slideLayout39.xml"/><Relationship Id="rId34" Type="http://schemas.openxmlformats.org/officeDocument/2006/relationships/slideLayout" Target="../slideLayouts/slideLayout34.xml"/><Relationship Id="rId50" Type="http://schemas.openxmlformats.org/officeDocument/2006/relationships/slideLayout" Target="../slideLayouts/slideLayout50.xml"/><Relationship Id="rId55" Type="http://schemas.openxmlformats.org/officeDocument/2006/relationships/slideLayout" Target="../slideLayouts/slideLayout55.xml"/><Relationship Id="rId76" Type="http://schemas.openxmlformats.org/officeDocument/2006/relationships/slideLayout" Target="../slideLayouts/slideLayout76.xml"/><Relationship Id="rId7" Type="http://schemas.openxmlformats.org/officeDocument/2006/relationships/slideLayout" Target="../slideLayouts/slideLayout7.xml"/><Relationship Id="rId71" Type="http://schemas.openxmlformats.org/officeDocument/2006/relationships/slideLayout" Target="../slideLayouts/slideLayout71.xml"/><Relationship Id="rId2" Type="http://schemas.openxmlformats.org/officeDocument/2006/relationships/slideLayout" Target="../slideLayouts/slideLayout2.xml"/><Relationship Id="rId29" Type="http://schemas.openxmlformats.org/officeDocument/2006/relationships/slideLayout" Target="../slideLayouts/slideLayout29.xml"/><Relationship Id="rId24" Type="http://schemas.openxmlformats.org/officeDocument/2006/relationships/slideLayout" Target="../slideLayouts/slideLayout24.xml"/><Relationship Id="rId40" Type="http://schemas.openxmlformats.org/officeDocument/2006/relationships/slideLayout" Target="../slideLayouts/slideLayout40.xml"/><Relationship Id="rId45" Type="http://schemas.openxmlformats.org/officeDocument/2006/relationships/slideLayout" Target="../slideLayouts/slideLayout45.xml"/><Relationship Id="rId66" Type="http://schemas.openxmlformats.org/officeDocument/2006/relationships/slideLayout" Target="../slideLayouts/slideLayout6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7" descr="Immagine 7"/>
          <p:cNvPicPr>
            <a:picLocks noChangeAspect="1"/>
          </p:cNvPicPr>
          <p:nvPr/>
        </p:nvPicPr>
        <p:blipFill>
          <a:blip r:embed="rId80"/>
          <a:stretch>
            <a:fillRect/>
          </a:stretch>
        </p:blipFill>
        <p:spPr>
          <a:xfrm>
            <a:off x="10475300" y="5990549"/>
            <a:ext cx="1340569" cy="654515"/>
          </a:xfrm>
          <a:prstGeom prst="rect">
            <a:avLst/>
          </a:prstGeom>
          <a:ln w="12700">
            <a:miter lim="400000"/>
          </a:ln>
        </p:spPr>
      </p:pic>
      <p:pic>
        <p:nvPicPr>
          <p:cNvPr id="3" name="Immagine 9" descr="Immagine 9"/>
          <p:cNvPicPr>
            <a:picLocks noChangeAspect="1"/>
          </p:cNvPicPr>
          <p:nvPr/>
        </p:nvPicPr>
        <p:blipFill>
          <a:blip r:embed="rId81"/>
          <a:stretch>
            <a:fillRect/>
          </a:stretch>
        </p:blipFill>
        <p:spPr>
          <a:xfrm rot="834208">
            <a:off x="-396501" y="6028502"/>
            <a:ext cx="1687034" cy="912512"/>
          </a:xfrm>
          <a:prstGeom prst="rect">
            <a:avLst/>
          </a:prstGeom>
          <a:ln w="12700">
            <a:miter lim="400000"/>
          </a:ln>
        </p:spPr>
      </p:pic>
      <p:sp>
        <p:nvSpPr>
          <p:cNvPr id="4" name="Title Text"/>
          <p:cNvSpPr txBox="1">
            <a:spLocks noGrp="1"/>
          </p:cNvSpPr>
          <p:nvPr>
            <p:ph type="title"/>
          </p:nvPr>
        </p:nvSpPr>
        <p:spPr>
          <a:xfrm>
            <a:off x="609600" y="92074"/>
            <a:ext cx="10972800" cy="150812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 anchor="ctr">
            <a:normAutofit/>
          </a:bodyPr>
          <a:lstStyle/>
          <a:p>
            <a:r>
              <a:t>Title Text</a:t>
            </a:r>
          </a:p>
        </p:txBody>
      </p:sp>
      <p:sp>
        <p:nvSpPr>
          <p:cNvPr id="5" name="Body Level One…"/>
          <p:cNvSpPr txBox="1">
            <a:spLocks noGrp="1"/>
          </p:cNvSpPr>
          <p:nvPr>
            <p:ph type="body" idx="1"/>
          </p:nvPr>
        </p:nvSpPr>
        <p:spPr>
          <a:xfrm>
            <a:off x="609600" y="1600200"/>
            <a:ext cx="10972800" cy="5257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 anchor="ctr">
            <a:spAutoFit/>
          </a:bodyPr>
          <a:lstStyle>
            <a:lvl1pPr algn="r">
              <a:defRPr sz="1200">
                <a:solidFill>
                  <a:srgbClr val="888888"/>
                </a:solidFill>
                <a:latin typeface="Crimson Text"/>
                <a:ea typeface="Crimson Text"/>
                <a:cs typeface="Crimson Text"/>
                <a:sym typeface="Crimson Text Roman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  <p:sldLayoutId id="2147483662" r:id="rId13"/>
    <p:sldLayoutId id="2147483663" r:id="rId14"/>
    <p:sldLayoutId id="2147483664" r:id="rId15"/>
    <p:sldLayoutId id="2147483665" r:id="rId16"/>
    <p:sldLayoutId id="2147483666" r:id="rId17"/>
    <p:sldLayoutId id="2147483667" r:id="rId18"/>
    <p:sldLayoutId id="2147483668" r:id="rId19"/>
    <p:sldLayoutId id="2147483669" r:id="rId20"/>
    <p:sldLayoutId id="2147483670" r:id="rId21"/>
    <p:sldLayoutId id="2147483671" r:id="rId22"/>
    <p:sldLayoutId id="2147483672" r:id="rId23"/>
    <p:sldLayoutId id="2147483673" r:id="rId24"/>
    <p:sldLayoutId id="2147483674" r:id="rId25"/>
    <p:sldLayoutId id="2147483675" r:id="rId26"/>
    <p:sldLayoutId id="2147483676" r:id="rId27"/>
    <p:sldLayoutId id="2147483677" r:id="rId28"/>
    <p:sldLayoutId id="2147483678" r:id="rId29"/>
    <p:sldLayoutId id="2147483679" r:id="rId30"/>
    <p:sldLayoutId id="2147483680" r:id="rId31"/>
    <p:sldLayoutId id="2147483681" r:id="rId32"/>
    <p:sldLayoutId id="2147483682" r:id="rId33"/>
    <p:sldLayoutId id="2147483683" r:id="rId34"/>
    <p:sldLayoutId id="2147483684" r:id="rId35"/>
    <p:sldLayoutId id="2147483685" r:id="rId36"/>
    <p:sldLayoutId id="2147483686" r:id="rId37"/>
    <p:sldLayoutId id="2147483687" r:id="rId38"/>
    <p:sldLayoutId id="2147483688" r:id="rId39"/>
    <p:sldLayoutId id="2147483689" r:id="rId40"/>
    <p:sldLayoutId id="2147483690" r:id="rId41"/>
    <p:sldLayoutId id="2147483691" r:id="rId42"/>
    <p:sldLayoutId id="2147483692" r:id="rId43"/>
    <p:sldLayoutId id="2147483693" r:id="rId44"/>
    <p:sldLayoutId id="2147483694" r:id="rId45"/>
    <p:sldLayoutId id="2147483695" r:id="rId46"/>
    <p:sldLayoutId id="2147483696" r:id="rId47"/>
    <p:sldLayoutId id="2147483697" r:id="rId48"/>
    <p:sldLayoutId id="2147483698" r:id="rId49"/>
    <p:sldLayoutId id="2147483699" r:id="rId50"/>
    <p:sldLayoutId id="2147483700" r:id="rId51"/>
    <p:sldLayoutId id="2147483701" r:id="rId52"/>
    <p:sldLayoutId id="2147483702" r:id="rId53"/>
    <p:sldLayoutId id="2147483703" r:id="rId54"/>
    <p:sldLayoutId id="2147483704" r:id="rId55"/>
    <p:sldLayoutId id="2147483705" r:id="rId56"/>
    <p:sldLayoutId id="2147483706" r:id="rId57"/>
    <p:sldLayoutId id="2147483707" r:id="rId58"/>
    <p:sldLayoutId id="2147483708" r:id="rId59"/>
    <p:sldLayoutId id="2147483709" r:id="rId60"/>
    <p:sldLayoutId id="2147483710" r:id="rId61"/>
    <p:sldLayoutId id="2147483711" r:id="rId62"/>
    <p:sldLayoutId id="2147483712" r:id="rId63"/>
    <p:sldLayoutId id="2147483713" r:id="rId64"/>
    <p:sldLayoutId id="2147483714" r:id="rId65"/>
    <p:sldLayoutId id="2147483715" r:id="rId66"/>
    <p:sldLayoutId id="2147483716" r:id="rId67"/>
    <p:sldLayoutId id="2147483717" r:id="rId68"/>
    <p:sldLayoutId id="2147483718" r:id="rId69"/>
    <p:sldLayoutId id="2147483719" r:id="rId70"/>
    <p:sldLayoutId id="2147483720" r:id="rId71"/>
    <p:sldLayoutId id="2147483721" r:id="rId72"/>
    <p:sldLayoutId id="2147483722" r:id="rId73"/>
    <p:sldLayoutId id="2147483723" r:id="rId74"/>
    <p:sldLayoutId id="2147483724" r:id="rId75"/>
    <p:sldLayoutId id="2147483725" r:id="rId76"/>
    <p:sldLayoutId id="2147483726" r:id="rId77"/>
    <p:sldLayoutId id="2147483727" r:id="rId78"/>
  </p:sldLayoutIdLst>
  <p:transition spd="med"/>
  <p:txStyles>
    <p:titleStyle>
      <a:lvl1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Crimson Text"/>
          <a:ea typeface="Crimson Text"/>
          <a:cs typeface="Crimson Text"/>
          <a:sym typeface="Crimson Text Roman"/>
        </a:defRPr>
      </a:lvl1pPr>
      <a:lvl2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Crimson Text"/>
          <a:ea typeface="Crimson Text"/>
          <a:cs typeface="Crimson Text"/>
          <a:sym typeface="Crimson Text Roman"/>
        </a:defRPr>
      </a:lvl2pPr>
      <a:lvl3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Crimson Text"/>
          <a:ea typeface="Crimson Text"/>
          <a:cs typeface="Crimson Text"/>
          <a:sym typeface="Crimson Text Roman"/>
        </a:defRPr>
      </a:lvl3pPr>
      <a:lvl4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Crimson Text"/>
          <a:ea typeface="Crimson Text"/>
          <a:cs typeface="Crimson Text"/>
          <a:sym typeface="Crimson Text Roman"/>
        </a:defRPr>
      </a:lvl4pPr>
      <a:lvl5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Crimson Text"/>
          <a:ea typeface="Crimson Text"/>
          <a:cs typeface="Crimson Text"/>
          <a:sym typeface="Crimson Text Roman"/>
        </a:defRPr>
      </a:lvl5pPr>
      <a:lvl6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Crimson Text"/>
          <a:ea typeface="Crimson Text"/>
          <a:cs typeface="Crimson Text"/>
          <a:sym typeface="Crimson Text Roman"/>
        </a:defRPr>
      </a:lvl6pPr>
      <a:lvl7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Crimson Text"/>
          <a:ea typeface="Crimson Text"/>
          <a:cs typeface="Crimson Text"/>
          <a:sym typeface="Crimson Text Roman"/>
        </a:defRPr>
      </a:lvl7pPr>
      <a:lvl8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Crimson Text"/>
          <a:ea typeface="Crimson Text"/>
          <a:cs typeface="Crimson Text"/>
          <a:sym typeface="Crimson Text Roman"/>
        </a:defRPr>
      </a:lvl8pPr>
      <a:lvl9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Crimson Text"/>
          <a:ea typeface="Crimson Text"/>
          <a:cs typeface="Crimson Text"/>
          <a:sym typeface="Crimson Text Roman"/>
        </a:defRPr>
      </a:lvl9pPr>
    </p:titleStyle>
    <p:bodyStyle>
      <a:lvl1pPr marL="228600" marR="0" indent="-228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Crimson Text"/>
          <a:ea typeface="Crimson Text"/>
          <a:cs typeface="Crimson Text"/>
          <a:sym typeface="Crimson Text Roman"/>
        </a:defRPr>
      </a:lvl1pPr>
      <a:lvl2pPr marL="723900" marR="0" indent="-2667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Crimson Text"/>
          <a:ea typeface="Crimson Text"/>
          <a:cs typeface="Crimson Text"/>
          <a:sym typeface="Crimson Text Roman"/>
        </a:defRPr>
      </a:lvl2pPr>
      <a:lvl3pPr marL="1234439" marR="0" indent="-320039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Crimson Text"/>
          <a:ea typeface="Crimson Text"/>
          <a:cs typeface="Crimson Text"/>
          <a:sym typeface="Crimson Text Roman"/>
        </a:defRPr>
      </a:lvl3pPr>
      <a:lvl4pPr marL="17272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Crimson Text"/>
          <a:ea typeface="Crimson Text"/>
          <a:cs typeface="Crimson Text"/>
          <a:sym typeface="Crimson Text Roman"/>
        </a:defRPr>
      </a:lvl4pPr>
      <a:lvl5pPr marL="21844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Crimson Text"/>
          <a:ea typeface="Crimson Text"/>
          <a:cs typeface="Crimson Text"/>
          <a:sym typeface="Crimson Text Roman"/>
        </a:defRPr>
      </a:lvl5pPr>
      <a:lvl6pPr marL="26416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Crimson Text"/>
          <a:ea typeface="Crimson Text"/>
          <a:cs typeface="Crimson Text"/>
          <a:sym typeface="Crimson Text Roman"/>
        </a:defRPr>
      </a:lvl6pPr>
      <a:lvl7pPr marL="30988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Crimson Text"/>
          <a:ea typeface="Crimson Text"/>
          <a:cs typeface="Crimson Text"/>
          <a:sym typeface="Crimson Text Roman"/>
        </a:defRPr>
      </a:lvl7pPr>
      <a:lvl8pPr marL="35560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Crimson Text"/>
          <a:ea typeface="Crimson Text"/>
          <a:cs typeface="Crimson Text"/>
          <a:sym typeface="Crimson Text Roman"/>
        </a:defRPr>
      </a:lvl8pPr>
      <a:lvl9pPr marL="40132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Crimson Text"/>
          <a:ea typeface="Crimson Text"/>
          <a:cs typeface="Crimson Text"/>
          <a:sym typeface="Crimson Text Roman"/>
        </a:defRPr>
      </a:lvl9pPr>
    </p:bodyStyle>
    <p:otherStyle>
      <a:lvl1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rimson Text Roman"/>
        </a:defRPr>
      </a:lvl1pPr>
      <a:lvl2pPr marL="0" marR="0" indent="457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rimson Text Roman"/>
        </a:defRPr>
      </a:lvl2pPr>
      <a:lvl3pPr marL="0" marR="0" indent="914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rimson Text Roman"/>
        </a:defRPr>
      </a:lvl3pPr>
      <a:lvl4pPr marL="0" marR="0" indent="1371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rimson Text Roman"/>
        </a:defRPr>
      </a:lvl4pPr>
      <a:lvl5pPr marL="0" marR="0" indent="18288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rimson Text Roman"/>
        </a:defRPr>
      </a:lvl5pPr>
      <a:lvl6pPr marL="0" marR="0" indent="22860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rimson Text Roman"/>
        </a:defRPr>
      </a:lvl6pPr>
      <a:lvl7pPr marL="0" marR="0" indent="2743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rimson Text Roman"/>
        </a:defRPr>
      </a:lvl7pPr>
      <a:lvl8pPr marL="0" marR="0" indent="3200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rimson Text Roman"/>
        </a:defRPr>
      </a:lvl8pPr>
      <a:lvl9pPr marL="0" marR="0" indent="3657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rimson Text Roman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emf"/><Relationship Id="rId1" Type="http://schemas.openxmlformats.org/officeDocument/2006/relationships/slideLayout" Target="../slideLayouts/slideLayout1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31.em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emf"/><Relationship Id="rId1" Type="http://schemas.openxmlformats.org/officeDocument/2006/relationships/slideLayout" Target="../slideLayouts/slideLayout1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emf"/><Relationship Id="rId2" Type="http://schemas.openxmlformats.org/officeDocument/2006/relationships/image" Target="../media/image31.emf"/><Relationship Id="rId1" Type="http://schemas.openxmlformats.org/officeDocument/2006/relationships/slideLayout" Target="../slideLayouts/slideLayout1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emf"/><Relationship Id="rId2" Type="http://schemas.openxmlformats.org/officeDocument/2006/relationships/image" Target="../media/image31.emf"/><Relationship Id="rId1" Type="http://schemas.openxmlformats.org/officeDocument/2006/relationships/slideLayout" Target="../slideLayouts/slideLayout1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emf"/><Relationship Id="rId2" Type="http://schemas.openxmlformats.org/officeDocument/2006/relationships/image" Target="../media/image31.emf"/><Relationship Id="rId1" Type="http://schemas.openxmlformats.org/officeDocument/2006/relationships/slideLayout" Target="../slideLayouts/slideLayout1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026DB1BF-CB05-7E0E-006F-81FDDFA1D0C2}"/>
              </a:ext>
            </a:extLst>
          </p:cNvPr>
          <p:cNvSpPr/>
          <p:nvPr/>
        </p:nvSpPr>
        <p:spPr>
          <a:xfrm>
            <a:off x="203549" y="285750"/>
            <a:ext cx="11799465" cy="6320790"/>
          </a:xfrm>
          <a:prstGeom prst="rect">
            <a:avLst/>
          </a:prstGeom>
          <a:gradFill>
            <a:gsLst>
              <a:gs pos="0">
                <a:schemeClr val="accent5">
                  <a:lumMod val="40000"/>
                  <a:lumOff val="60000"/>
                </a:schemeClr>
              </a:gs>
              <a:gs pos="51000">
                <a:schemeClr val="accent1">
                  <a:lumMod val="61459"/>
                  <a:lumOff val="38541"/>
                </a:schemeClr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LT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sp>
        <p:nvSpPr>
          <p:cNvPr id="738" name="CasellaDiTesto 10"/>
          <p:cNvSpPr txBox="1"/>
          <p:nvPr/>
        </p:nvSpPr>
        <p:spPr>
          <a:xfrm>
            <a:off x="4125625" y="3805261"/>
            <a:ext cx="3966150" cy="32624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>
            <a:lvl1pPr algn="ctr">
              <a:lnSpc>
                <a:spcPct val="90000"/>
              </a:lnSpc>
              <a:defRPr>
                <a:latin typeface="Arial Black"/>
                <a:ea typeface="Arial Black"/>
                <a:cs typeface="Arial Black"/>
                <a:sym typeface="Arial Black"/>
              </a:defRPr>
            </a:lvl1pPr>
          </a:lstStyle>
          <a:p>
            <a:r>
              <a:rPr lang="en-GB" dirty="0" err="1">
                <a:solidFill>
                  <a:schemeClr val="bg1"/>
                </a:solidFill>
              </a:rPr>
              <a:t>Pagalba</a:t>
            </a:r>
            <a:r>
              <a:rPr lang="en-GB" dirty="0">
                <a:solidFill>
                  <a:schemeClr val="bg1"/>
                </a:solidFill>
              </a:rPr>
              <a:t> </a:t>
            </a:r>
            <a:r>
              <a:rPr lang="en-GB" dirty="0" err="1">
                <a:solidFill>
                  <a:schemeClr val="bg1"/>
                </a:solidFill>
              </a:rPr>
              <a:t>sau</a:t>
            </a:r>
            <a:r>
              <a:rPr lang="en-GB" dirty="0">
                <a:solidFill>
                  <a:schemeClr val="bg1"/>
                </a:solidFill>
              </a:rPr>
              <a:t> </a:t>
            </a:r>
            <a:r>
              <a:rPr lang="en-GB" dirty="0" err="1">
                <a:solidFill>
                  <a:schemeClr val="bg1"/>
                </a:solidFill>
              </a:rPr>
              <a:t>ir</a:t>
            </a:r>
            <a:r>
              <a:rPr lang="en-GB" dirty="0">
                <a:solidFill>
                  <a:schemeClr val="bg1"/>
                </a:solidFill>
              </a:rPr>
              <a:t> </a:t>
            </a:r>
            <a:r>
              <a:rPr lang="en-GB" dirty="0" err="1">
                <a:solidFill>
                  <a:schemeClr val="bg1"/>
                </a:solidFill>
              </a:rPr>
              <a:t>kitam</a:t>
            </a:r>
            <a:endParaRPr dirty="0">
              <a:solidFill>
                <a:schemeClr val="bg1"/>
              </a:solidFill>
            </a:endParaRPr>
          </a:p>
        </p:txBody>
      </p:sp>
      <p:sp>
        <p:nvSpPr>
          <p:cNvPr id="739" name="8 klasė"/>
          <p:cNvSpPr txBox="1"/>
          <p:nvPr/>
        </p:nvSpPr>
        <p:spPr>
          <a:xfrm>
            <a:off x="5648350" y="6067505"/>
            <a:ext cx="909862" cy="38318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 algn="ctr">
              <a:lnSpc>
                <a:spcPct val="90000"/>
              </a:lnSpc>
              <a:defRPr sz="2100">
                <a:solidFill>
                  <a:schemeClr val="accent1">
                    <a:satOff val="-3547"/>
                    <a:lumOff val="-10352"/>
                  </a:schemeClr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pPr>
              <a:spcBef>
                <a:spcPts val="0"/>
              </a:spcBef>
            </a:pPr>
            <a:r>
              <a:rPr lang="lt-LT" dirty="0">
                <a:solidFill>
                  <a:schemeClr val="tx2">
                    <a:lumMod val="40000"/>
                    <a:lumOff val="60000"/>
                  </a:schemeClr>
                </a:solidFill>
              </a:rPr>
              <a:t>9 klasė</a:t>
            </a:r>
          </a:p>
        </p:txBody>
      </p:sp>
      <p:sp>
        <p:nvSpPr>
          <p:cNvPr id="740" name="TextBox 1"/>
          <p:cNvSpPr txBox="1"/>
          <p:nvPr/>
        </p:nvSpPr>
        <p:spPr>
          <a:xfrm>
            <a:off x="4429125" y="2760081"/>
            <a:ext cx="3428999" cy="78483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45719" rIns="45719">
            <a:spAutoFit/>
          </a:bodyPr>
          <a:lstStyle>
            <a:lvl1pPr>
              <a:defRPr sz="4500">
                <a:latin typeface="Helvetica Neue Thin"/>
                <a:ea typeface="Helvetica Neue Thin"/>
                <a:cs typeface="Helvetica Neue Thin"/>
                <a:sym typeface="Helvetica Neue Thin"/>
              </a:defRPr>
            </a:lvl1pPr>
          </a:lstStyle>
          <a:p>
            <a:pPr algn="ctr"/>
            <a:r>
              <a:rPr lang="en-GB" dirty="0">
                <a:solidFill>
                  <a:schemeClr val="bg1"/>
                </a:solidFill>
              </a:rPr>
              <a:t>EMOCIJOS</a:t>
            </a:r>
            <a:endParaRPr dirty="0">
              <a:solidFill>
                <a:schemeClr val="bg1"/>
              </a:solidFill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264B712-4474-6D18-709E-6DAE0E0E9AF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79738" y="25400"/>
            <a:ext cx="6869411" cy="68580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B167BE55-031E-986D-7F2F-04341C15022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245720" y="25400"/>
            <a:ext cx="6869411" cy="6858000"/>
          </a:xfrm>
          <a:prstGeom prst="rect">
            <a:avLst/>
          </a:prstGeom>
        </p:spPr>
      </p:pic>
    </p:spTree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43CA64C-297F-31D4-34C0-92222AAE7EA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11">
            <a:extLst>
              <a:ext uri="{FF2B5EF4-FFF2-40B4-BE49-F238E27FC236}">
                <a16:creationId xmlns:a16="http://schemas.microsoft.com/office/drawing/2014/main" id="{D286B32D-85D8-B3A5-F3D9-D0D16F905797}"/>
              </a:ext>
            </a:extLst>
          </p:cNvPr>
          <p:cNvGrpSpPr/>
          <p:nvPr/>
        </p:nvGrpSpPr>
        <p:grpSpPr>
          <a:xfrm>
            <a:off x="-871908" y="508839"/>
            <a:ext cx="5217960" cy="6239661"/>
            <a:chOff x="0" y="1"/>
            <a:chExt cx="5217958" cy="6239660"/>
          </a:xfrm>
        </p:grpSpPr>
        <p:sp>
          <p:nvSpPr>
            <p:cNvPr id="4" name="Freeform: Shape 12">
              <a:extLst>
                <a:ext uri="{FF2B5EF4-FFF2-40B4-BE49-F238E27FC236}">
                  <a16:creationId xmlns:a16="http://schemas.microsoft.com/office/drawing/2014/main" id="{0CE69B08-CA33-275F-A610-6BE6BB6C2FCC}"/>
                </a:ext>
              </a:extLst>
            </p:cNvPr>
            <p:cNvSpPr/>
            <p:nvPr/>
          </p:nvSpPr>
          <p:spPr>
            <a:xfrm>
              <a:off x="-1" y="1"/>
              <a:ext cx="5187200" cy="623966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84" h="21558" extrusionOk="0">
                  <a:moveTo>
                    <a:pt x="8371" y="0"/>
                  </a:moveTo>
                  <a:cubicBezTo>
                    <a:pt x="9226" y="1"/>
                    <a:pt x="10073" y="90"/>
                    <a:pt x="10889" y="244"/>
                  </a:cubicBezTo>
                  <a:lnTo>
                    <a:pt x="11195" y="305"/>
                  </a:lnTo>
                  <a:lnTo>
                    <a:pt x="11347" y="336"/>
                  </a:lnTo>
                  <a:lnTo>
                    <a:pt x="11497" y="371"/>
                  </a:lnTo>
                  <a:lnTo>
                    <a:pt x="11796" y="444"/>
                  </a:lnTo>
                  <a:cubicBezTo>
                    <a:pt x="11896" y="469"/>
                    <a:pt x="11995" y="492"/>
                    <a:pt x="12094" y="522"/>
                  </a:cubicBezTo>
                  <a:cubicBezTo>
                    <a:pt x="12294" y="580"/>
                    <a:pt x="12493" y="635"/>
                    <a:pt x="12689" y="698"/>
                  </a:cubicBezTo>
                  <a:lnTo>
                    <a:pt x="13272" y="899"/>
                  </a:lnTo>
                  <a:lnTo>
                    <a:pt x="13840" y="1124"/>
                  </a:lnTo>
                  <a:cubicBezTo>
                    <a:pt x="14026" y="1204"/>
                    <a:pt x="14210" y="1287"/>
                    <a:pt x="14394" y="1368"/>
                  </a:cubicBezTo>
                  <a:cubicBezTo>
                    <a:pt x="14576" y="1452"/>
                    <a:pt x="14753" y="1545"/>
                    <a:pt x="14932" y="1632"/>
                  </a:cubicBezTo>
                  <a:cubicBezTo>
                    <a:pt x="15023" y="1674"/>
                    <a:pt x="15108" y="1724"/>
                    <a:pt x="15196" y="1771"/>
                  </a:cubicBezTo>
                  <a:lnTo>
                    <a:pt x="15456" y="1913"/>
                  </a:lnTo>
                  <a:cubicBezTo>
                    <a:pt x="16145" y="2297"/>
                    <a:pt x="16794" y="2724"/>
                    <a:pt x="17398" y="3189"/>
                  </a:cubicBezTo>
                  <a:cubicBezTo>
                    <a:pt x="18002" y="3654"/>
                    <a:pt x="18566" y="4153"/>
                    <a:pt x="19070" y="4693"/>
                  </a:cubicBezTo>
                  <a:cubicBezTo>
                    <a:pt x="19200" y="4825"/>
                    <a:pt x="19316" y="4966"/>
                    <a:pt x="19435" y="5106"/>
                  </a:cubicBezTo>
                  <a:cubicBezTo>
                    <a:pt x="19558" y="5243"/>
                    <a:pt x="19664" y="5388"/>
                    <a:pt x="19775" y="5532"/>
                  </a:cubicBezTo>
                  <a:lnTo>
                    <a:pt x="19857" y="5640"/>
                  </a:lnTo>
                  <a:lnTo>
                    <a:pt x="19899" y="5694"/>
                  </a:lnTo>
                  <a:lnTo>
                    <a:pt x="19937" y="5750"/>
                  </a:lnTo>
                  <a:lnTo>
                    <a:pt x="20090" y="5972"/>
                  </a:lnTo>
                  <a:cubicBezTo>
                    <a:pt x="20141" y="6046"/>
                    <a:pt x="20195" y="6118"/>
                    <a:pt x="20243" y="6194"/>
                  </a:cubicBezTo>
                  <a:lnTo>
                    <a:pt x="20386" y="6421"/>
                  </a:lnTo>
                  <a:cubicBezTo>
                    <a:pt x="20433" y="6497"/>
                    <a:pt x="20483" y="6571"/>
                    <a:pt x="20528" y="6648"/>
                  </a:cubicBezTo>
                  <a:lnTo>
                    <a:pt x="20657" y="6881"/>
                  </a:lnTo>
                  <a:cubicBezTo>
                    <a:pt x="20700" y="6958"/>
                    <a:pt x="20744" y="7035"/>
                    <a:pt x="20784" y="7114"/>
                  </a:cubicBezTo>
                  <a:lnTo>
                    <a:pt x="20897" y="7352"/>
                  </a:lnTo>
                  <a:lnTo>
                    <a:pt x="21006" y="7591"/>
                  </a:lnTo>
                  <a:lnTo>
                    <a:pt x="21099" y="7835"/>
                  </a:lnTo>
                  <a:cubicBezTo>
                    <a:pt x="21130" y="7916"/>
                    <a:pt x="21159" y="7997"/>
                    <a:pt x="21189" y="8079"/>
                  </a:cubicBezTo>
                  <a:cubicBezTo>
                    <a:pt x="21216" y="8161"/>
                    <a:pt x="21239" y="8244"/>
                    <a:pt x="21264" y="8326"/>
                  </a:cubicBezTo>
                  <a:cubicBezTo>
                    <a:pt x="21463" y="8987"/>
                    <a:pt x="21563" y="9664"/>
                    <a:pt x="21581" y="10338"/>
                  </a:cubicBezTo>
                  <a:cubicBezTo>
                    <a:pt x="21600" y="11012"/>
                    <a:pt x="21535" y="11681"/>
                    <a:pt x="21425" y="12341"/>
                  </a:cubicBezTo>
                  <a:cubicBezTo>
                    <a:pt x="21393" y="12506"/>
                    <a:pt x="21361" y="12669"/>
                    <a:pt x="21332" y="12834"/>
                  </a:cubicBezTo>
                  <a:cubicBezTo>
                    <a:pt x="21293" y="12997"/>
                    <a:pt x="21254" y="13160"/>
                    <a:pt x="21217" y="13323"/>
                  </a:cubicBezTo>
                  <a:lnTo>
                    <a:pt x="21203" y="13385"/>
                  </a:lnTo>
                  <a:lnTo>
                    <a:pt x="21186" y="13445"/>
                  </a:lnTo>
                  <a:lnTo>
                    <a:pt x="21152" y="13567"/>
                  </a:lnTo>
                  <a:lnTo>
                    <a:pt x="21085" y="13810"/>
                  </a:lnTo>
                  <a:cubicBezTo>
                    <a:pt x="21073" y="13850"/>
                    <a:pt x="21064" y="13891"/>
                    <a:pt x="21051" y="13932"/>
                  </a:cubicBezTo>
                  <a:lnTo>
                    <a:pt x="21011" y="14055"/>
                  </a:lnTo>
                  <a:lnTo>
                    <a:pt x="20972" y="14178"/>
                  </a:lnTo>
                  <a:cubicBezTo>
                    <a:pt x="20957" y="14219"/>
                    <a:pt x="20941" y="14260"/>
                    <a:pt x="20926" y="14300"/>
                  </a:cubicBezTo>
                  <a:cubicBezTo>
                    <a:pt x="20804" y="14627"/>
                    <a:pt x="20651" y="14949"/>
                    <a:pt x="20461" y="15261"/>
                  </a:cubicBezTo>
                  <a:cubicBezTo>
                    <a:pt x="20272" y="15573"/>
                    <a:pt x="20046" y="15873"/>
                    <a:pt x="19791" y="16157"/>
                  </a:cubicBezTo>
                  <a:cubicBezTo>
                    <a:pt x="19277" y="16726"/>
                    <a:pt x="18644" y="17216"/>
                    <a:pt x="17986" y="17640"/>
                  </a:cubicBezTo>
                  <a:cubicBezTo>
                    <a:pt x="17326" y="18065"/>
                    <a:pt x="16642" y="18425"/>
                    <a:pt x="15981" y="18760"/>
                  </a:cubicBezTo>
                  <a:cubicBezTo>
                    <a:pt x="15649" y="18928"/>
                    <a:pt x="15322" y="19089"/>
                    <a:pt x="15007" y="19255"/>
                  </a:cubicBezTo>
                  <a:lnTo>
                    <a:pt x="14517" y="19512"/>
                  </a:lnTo>
                  <a:cubicBezTo>
                    <a:pt x="14348" y="19599"/>
                    <a:pt x="14178" y="19686"/>
                    <a:pt x="14005" y="19773"/>
                  </a:cubicBezTo>
                  <a:cubicBezTo>
                    <a:pt x="13316" y="20117"/>
                    <a:pt x="12592" y="20445"/>
                    <a:pt x="11815" y="20728"/>
                  </a:cubicBezTo>
                  <a:cubicBezTo>
                    <a:pt x="11040" y="21010"/>
                    <a:pt x="10209" y="21247"/>
                    <a:pt x="9331" y="21395"/>
                  </a:cubicBezTo>
                  <a:cubicBezTo>
                    <a:pt x="8454" y="21544"/>
                    <a:pt x="7527" y="21599"/>
                    <a:pt x="6613" y="21527"/>
                  </a:cubicBezTo>
                  <a:lnTo>
                    <a:pt x="6442" y="21514"/>
                  </a:lnTo>
                  <a:cubicBezTo>
                    <a:pt x="6385" y="21508"/>
                    <a:pt x="6329" y="21502"/>
                    <a:pt x="6272" y="21496"/>
                  </a:cubicBezTo>
                  <a:lnTo>
                    <a:pt x="6102" y="21477"/>
                  </a:lnTo>
                  <a:cubicBezTo>
                    <a:pt x="6045" y="21470"/>
                    <a:pt x="5989" y="21461"/>
                    <a:pt x="5933" y="21453"/>
                  </a:cubicBezTo>
                  <a:cubicBezTo>
                    <a:pt x="5820" y="21437"/>
                    <a:pt x="5707" y="21421"/>
                    <a:pt x="5596" y="21400"/>
                  </a:cubicBezTo>
                  <a:cubicBezTo>
                    <a:pt x="5485" y="21379"/>
                    <a:pt x="5373" y="21361"/>
                    <a:pt x="5264" y="21337"/>
                  </a:cubicBezTo>
                  <a:lnTo>
                    <a:pt x="5099" y="21301"/>
                  </a:lnTo>
                  <a:cubicBezTo>
                    <a:pt x="5044" y="21290"/>
                    <a:pt x="4989" y="21278"/>
                    <a:pt x="4937" y="21264"/>
                  </a:cubicBezTo>
                  <a:lnTo>
                    <a:pt x="4624" y="21183"/>
                  </a:lnTo>
                  <a:lnTo>
                    <a:pt x="4310" y="21101"/>
                  </a:lnTo>
                  <a:cubicBezTo>
                    <a:pt x="4206" y="21073"/>
                    <a:pt x="4104" y="21037"/>
                    <a:pt x="4001" y="21006"/>
                  </a:cubicBezTo>
                  <a:cubicBezTo>
                    <a:pt x="3178" y="20750"/>
                    <a:pt x="2382" y="20419"/>
                    <a:pt x="1645" y="20015"/>
                  </a:cubicBezTo>
                  <a:lnTo>
                    <a:pt x="1104" y="19699"/>
                  </a:lnTo>
                  <a:cubicBezTo>
                    <a:pt x="1058" y="19674"/>
                    <a:pt x="1016" y="19644"/>
                    <a:pt x="973" y="19616"/>
                  </a:cubicBezTo>
                  <a:lnTo>
                    <a:pt x="844" y="19531"/>
                  </a:lnTo>
                  <a:lnTo>
                    <a:pt x="586" y="19361"/>
                  </a:lnTo>
                  <a:cubicBezTo>
                    <a:pt x="543" y="19332"/>
                    <a:pt x="500" y="19304"/>
                    <a:pt x="460" y="19273"/>
                  </a:cubicBezTo>
                  <a:cubicBezTo>
                    <a:pt x="440" y="19258"/>
                    <a:pt x="418" y="19244"/>
                    <a:pt x="398" y="19229"/>
                  </a:cubicBezTo>
                  <a:cubicBezTo>
                    <a:pt x="378" y="19213"/>
                    <a:pt x="360" y="19195"/>
                    <a:pt x="341" y="19179"/>
                  </a:cubicBezTo>
                  <a:lnTo>
                    <a:pt x="116" y="18980"/>
                  </a:lnTo>
                  <a:cubicBezTo>
                    <a:pt x="80" y="18946"/>
                    <a:pt x="41" y="18914"/>
                    <a:pt x="6" y="18880"/>
                  </a:cubicBezTo>
                  <a:lnTo>
                    <a:pt x="0" y="18874"/>
                  </a:lnTo>
                  <a:lnTo>
                    <a:pt x="0" y="16309"/>
                  </a:lnTo>
                  <a:lnTo>
                    <a:pt x="456" y="16711"/>
                  </a:lnTo>
                  <a:cubicBezTo>
                    <a:pt x="721" y="16921"/>
                    <a:pt x="996" y="17117"/>
                    <a:pt x="1277" y="17300"/>
                  </a:cubicBezTo>
                  <a:lnTo>
                    <a:pt x="1490" y="17435"/>
                  </a:lnTo>
                  <a:lnTo>
                    <a:pt x="1595" y="17502"/>
                  </a:lnTo>
                  <a:cubicBezTo>
                    <a:pt x="1630" y="17525"/>
                    <a:pt x="1668" y="17545"/>
                    <a:pt x="1704" y="17566"/>
                  </a:cubicBezTo>
                  <a:lnTo>
                    <a:pt x="1922" y="17690"/>
                  </a:lnTo>
                  <a:cubicBezTo>
                    <a:pt x="1940" y="17700"/>
                    <a:pt x="1958" y="17710"/>
                    <a:pt x="1976" y="17721"/>
                  </a:cubicBezTo>
                  <a:cubicBezTo>
                    <a:pt x="1993" y="17732"/>
                    <a:pt x="2008" y="17746"/>
                    <a:pt x="2024" y="17758"/>
                  </a:cubicBezTo>
                  <a:cubicBezTo>
                    <a:pt x="2056" y="17782"/>
                    <a:pt x="2091" y="17803"/>
                    <a:pt x="2126" y="17825"/>
                  </a:cubicBezTo>
                  <a:lnTo>
                    <a:pt x="2333" y="17956"/>
                  </a:lnTo>
                  <a:lnTo>
                    <a:pt x="2436" y="18021"/>
                  </a:lnTo>
                  <a:cubicBezTo>
                    <a:pt x="2471" y="18043"/>
                    <a:pt x="2504" y="18066"/>
                    <a:pt x="2541" y="18085"/>
                  </a:cubicBezTo>
                  <a:lnTo>
                    <a:pt x="2974" y="18323"/>
                  </a:lnTo>
                  <a:cubicBezTo>
                    <a:pt x="3563" y="18625"/>
                    <a:pt x="4195" y="18865"/>
                    <a:pt x="4854" y="19049"/>
                  </a:cubicBezTo>
                  <a:cubicBezTo>
                    <a:pt x="4937" y="19072"/>
                    <a:pt x="5017" y="19099"/>
                    <a:pt x="5101" y="19119"/>
                  </a:cubicBezTo>
                  <a:lnTo>
                    <a:pt x="5354" y="19178"/>
                  </a:lnTo>
                  <a:lnTo>
                    <a:pt x="5606" y="19238"/>
                  </a:lnTo>
                  <a:cubicBezTo>
                    <a:pt x="5648" y="19249"/>
                    <a:pt x="5689" y="19257"/>
                    <a:pt x="5730" y="19265"/>
                  </a:cubicBezTo>
                  <a:lnTo>
                    <a:pt x="5852" y="19289"/>
                  </a:lnTo>
                  <a:cubicBezTo>
                    <a:pt x="5933" y="19306"/>
                    <a:pt x="6015" y="19317"/>
                    <a:pt x="6096" y="19331"/>
                  </a:cubicBezTo>
                  <a:cubicBezTo>
                    <a:pt x="6178" y="19346"/>
                    <a:pt x="6260" y="19355"/>
                    <a:pt x="6341" y="19366"/>
                  </a:cubicBezTo>
                  <a:cubicBezTo>
                    <a:pt x="6382" y="19372"/>
                    <a:pt x="6422" y="19378"/>
                    <a:pt x="6463" y="19383"/>
                  </a:cubicBezTo>
                  <a:lnTo>
                    <a:pt x="6709" y="19408"/>
                  </a:lnTo>
                  <a:lnTo>
                    <a:pt x="6832" y="19417"/>
                  </a:lnTo>
                  <a:cubicBezTo>
                    <a:pt x="7487" y="19466"/>
                    <a:pt x="8147" y="19438"/>
                    <a:pt x="8811" y="19332"/>
                  </a:cubicBezTo>
                  <a:cubicBezTo>
                    <a:pt x="9475" y="19227"/>
                    <a:pt x="10140" y="19046"/>
                    <a:pt x="10808" y="18821"/>
                  </a:cubicBezTo>
                  <a:cubicBezTo>
                    <a:pt x="11475" y="18596"/>
                    <a:pt x="12145" y="18327"/>
                    <a:pt x="12828" y="18047"/>
                  </a:cubicBezTo>
                  <a:lnTo>
                    <a:pt x="13876" y="17612"/>
                  </a:lnTo>
                  <a:cubicBezTo>
                    <a:pt x="14245" y="17463"/>
                    <a:pt x="14613" y="17323"/>
                    <a:pt x="14978" y="17193"/>
                  </a:cubicBezTo>
                  <a:cubicBezTo>
                    <a:pt x="15708" y="16932"/>
                    <a:pt x="16429" y="16714"/>
                    <a:pt x="17110" y="16468"/>
                  </a:cubicBezTo>
                  <a:cubicBezTo>
                    <a:pt x="17451" y="16345"/>
                    <a:pt x="17782" y="16215"/>
                    <a:pt x="18096" y="16066"/>
                  </a:cubicBezTo>
                  <a:cubicBezTo>
                    <a:pt x="18411" y="15917"/>
                    <a:pt x="18708" y="15749"/>
                    <a:pt x="18976" y="15553"/>
                  </a:cubicBezTo>
                  <a:cubicBezTo>
                    <a:pt x="19246" y="15359"/>
                    <a:pt x="19486" y="15137"/>
                    <a:pt x="19690" y="14891"/>
                  </a:cubicBezTo>
                  <a:cubicBezTo>
                    <a:pt x="19894" y="14645"/>
                    <a:pt x="20062" y="14376"/>
                    <a:pt x="20191" y="14092"/>
                  </a:cubicBezTo>
                  <a:lnTo>
                    <a:pt x="20239" y="13986"/>
                  </a:lnTo>
                  <a:lnTo>
                    <a:pt x="20281" y="13877"/>
                  </a:lnTo>
                  <a:lnTo>
                    <a:pt x="20323" y="13767"/>
                  </a:lnTo>
                  <a:cubicBezTo>
                    <a:pt x="20336" y="13730"/>
                    <a:pt x="20347" y="13692"/>
                    <a:pt x="20359" y="13654"/>
                  </a:cubicBezTo>
                  <a:lnTo>
                    <a:pt x="20429" y="13427"/>
                  </a:lnTo>
                  <a:lnTo>
                    <a:pt x="20463" y="13312"/>
                  </a:lnTo>
                  <a:lnTo>
                    <a:pt x="20480" y="13255"/>
                  </a:lnTo>
                  <a:lnTo>
                    <a:pt x="20492" y="13198"/>
                  </a:lnTo>
                  <a:cubicBezTo>
                    <a:pt x="20527" y="13043"/>
                    <a:pt x="20561" y="12889"/>
                    <a:pt x="20590" y="12735"/>
                  </a:cubicBezTo>
                  <a:cubicBezTo>
                    <a:pt x="20612" y="12579"/>
                    <a:pt x="20631" y="12423"/>
                    <a:pt x="20650" y="12268"/>
                  </a:cubicBezTo>
                  <a:cubicBezTo>
                    <a:pt x="20708" y="11643"/>
                    <a:pt x="20663" y="11015"/>
                    <a:pt x="20553" y="10401"/>
                  </a:cubicBezTo>
                  <a:cubicBezTo>
                    <a:pt x="20443" y="9786"/>
                    <a:pt x="20265" y="9184"/>
                    <a:pt x="20043" y="8597"/>
                  </a:cubicBezTo>
                  <a:cubicBezTo>
                    <a:pt x="20015" y="8524"/>
                    <a:pt x="19990" y="8450"/>
                    <a:pt x="19961" y="8377"/>
                  </a:cubicBezTo>
                  <a:cubicBezTo>
                    <a:pt x="19929" y="8305"/>
                    <a:pt x="19897" y="8232"/>
                    <a:pt x="19867" y="8160"/>
                  </a:cubicBezTo>
                  <a:lnTo>
                    <a:pt x="19775" y="7942"/>
                  </a:lnTo>
                  <a:lnTo>
                    <a:pt x="19674" y="7727"/>
                  </a:lnTo>
                  <a:cubicBezTo>
                    <a:pt x="19640" y="7656"/>
                    <a:pt x="19608" y="7584"/>
                    <a:pt x="19575" y="7512"/>
                  </a:cubicBezTo>
                  <a:lnTo>
                    <a:pt x="19467" y="7299"/>
                  </a:lnTo>
                  <a:lnTo>
                    <a:pt x="19360" y="7086"/>
                  </a:lnTo>
                  <a:cubicBezTo>
                    <a:pt x="19323" y="7016"/>
                    <a:pt x="19281" y="6947"/>
                    <a:pt x="19241" y="6877"/>
                  </a:cubicBezTo>
                  <a:lnTo>
                    <a:pt x="19122" y="6669"/>
                  </a:lnTo>
                  <a:cubicBezTo>
                    <a:pt x="19081" y="6599"/>
                    <a:pt x="19034" y="6533"/>
                    <a:pt x="18990" y="6464"/>
                  </a:cubicBezTo>
                  <a:lnTo>
                    <a:pt x="18855" y="6262"/>
                  </a:lnTo>
                  <a:lnTo>
                    <a:pt x="18822" y="6211"/>
                  </a:lnTo>
                  <a:lnTo>
                    <a:pt x="18785" y="6162"/>
                  </a:lnTo>
                  <a:lnTo>
                    <a:pt x="18712" y="6064"/>
                  </a:lnTo>
                  <a:lnTo>
                    <a:pt x="18564" y="5867"/>
                  </a:lnTo>
                  <a:lnTo>
                    <a:pt x="18528" y="5817"/>
                  </a:lnTo>
                  <a:lnTo>
                    <a:pt x="18488" y="5770"/>
                  </a:lnTo>
                  <a:lnTo>
                    <a:pt x="18409" y="5674"/>
                  </a:lnTo>
                  <a:cubicBezTo>
                    <a:pt x="18304" y="5546"/>
                    <a:pt x="18203" y="5417"/>
                    <a:pt x="18088" y="5295"/>
                  </a:cubicBezTo>
                  <a:cubicBezTo>
                    <a:pt x="17645" y="4797"/>
                    <a:pt x="17145" y="4331"/>
                    <a:pt x="16584" y="3920"/>
                  </a:cubicBezTo>
                  <a:cubicBezTo>
                    <a:pt x="16023" y="3509"/>
                    <a:pt x="15408" y="3150"/>
                    <a:pt x="14754" y="2854"/>
                  </a:cubicBezTo>
                  <a:lnTo>
                    <a:pt x="14506" y="2746"/>
                  </a:lnTo>
                  <a:cubicBezTo>
                    <a:pt x="14423" y="2711"/>
                    <a:pt x="14343" y="2673"/>
                    <a:pt x="14256" y="2642"/>
                  </a:cubicBezTo>
                  <a:lnTo>
                    <a:pt x="14002" y="2547"/>
                  </a:lnTo>
                  <a:lnTo>
                    <a:pt x="13875" y="2500"/>
                  </a:lnTo>
                  <a:cubicBezTo>
                    <a:pt x="13833" y="2484"/>
                    <a:pt x="13791" y="2468"/>
                    <a:pt x="13747" y="2455"/>
                  </a:cubicBezTo>
                  <a:cubicBezTo>
                    <a:pt x="13573" y="2399"/>
                    <a:pt x="13401" y="2341"/>
                    <a:pt x="13228" y="2288"/>
                  </a:cubicBezTo>
                  <a:lnTo>
                    <a:pt x="12701" y="2144"/>
                  </a:lnTo>
                  <a:lnTo>
                    <a:pt x="12168" y="2020"/>
                  </a:lnTo>
                  <a:cubicBezTo>
                    <a:pt x="12080" y="1999"/>
                    <a:pt x="11988" y="1985"/>
                    <a:pt x="11899" y="1967"/>
                  </a:cubicBezTo>
                  <a:lnTo>
                    <a:pt x="11631" y="1915"/>
                  </a:lnTo>
                  <a:cubicBezTo>
                    <a:pt x="11543" y="1896"/>
                    <a:pt x="11450" y="1882"/>
                    <a:pt x="11358" y="1867"/>
                  </a:cubicBezTo>
                  <a:lnTo>
                    <a:pt x="11084" y="1822"/>
                  </a:lnTo>
                  <a:lnTo>
                    <a:pt x="10947" y="1798"/>
                  </a:lnTo>
                  <a:lnTo>
                    <a:pt x="10810" y="1780"/>
                  </a:lnTo>
                  <a:cubicBezTo>
                    <a:pt x="10719" y="1767"/>
                    <a:pt x="10628" y="1755"/>
                    <a:pt x="10537" y="1741"/>
                  </a:cubicBezTo>
                  <a:cubicBezTo>
                    <a:pt x="9808" y="1641"/>
                    <a:pt x="9083" y="1578"/>
                    <a:pt x="8364" y="1564"/>
                  </a:cubicBezTo>
                  <a:cubicBezTo>
                    <a:pt x="7645" y="1550"/>
                    <a:pt x="6930" y="1582"/>
                    <a:pt x="6219" y="1676"/>
                  </a:cubicBezTo>
                  <a:cubicBezTo>
                    <a:pt x="6042" y="1703"/>
                    <a:pt x="5865" y="1732"/>
                    <a:pt x="5688" y="1760"/>
                  </a:cubicBezTo>
                  <a:cubicBezTo>
                    <a:pt x="5513" y="1797"/>
                    <a:pt x="5336" y="1830"/>
                    <a:pt x="5160" y="1869"/>
                  </a:cubicBezTo>
                  <a:lnTo>
                    <a:pt x="4899" y="1936"/>
                  </a:lnTo>
                  <a:lnTo>
                    <a:pt x="4768" y="1969"/>
                  </a:lnTo>
                  <a:lnTo>
                    <a:pt x="4703" y="1986"/>
                  </a:lnTo>
                  <a:lnTo>
                    <a:pt x="4639" y="2005"/>
                  </a:lnTo>
                  <a:lnTo>
                    <a:pt x="4381" y="2083"/>
                  </a:lnTo>
                  <a:cubicBezTo>
                    <a:pt x="4295" y="2109"/>
                    <a:pt x="4208" y="2134"/>
                    <a:pt x="4124" y="2166"/>
                  </a:cubicBezTo>
                  <a:lnTo>
                    <a:pt x="3871" y="2257"/>
                  </a:lnTo>
                  <a:cubicBezTo>
                    <a:pt x="3786" y="2287"/>
                    <a:pt x="3701" y="2317"/>
                    <a:pt x="3619" y="2353"/>
                  </a:cubicBezTo>
                  <a:lnTo>
                    <a:pt x="3371" y="2456"/>
                  </a:lnTo>
                  <a:cubicBezTo>
                    <a:pt x="3289" y="2491"/>
                    <a:pt x="3205" y="2524"/>
                    <a:pt x="3126" y="2563"/>
                  </a:cubicBezTo>
                  <a:cubicBezTo>
                    <a:pt x="2804" y="2712"/>
                    <a:pt x="2492" y="2869"/>
                    <a:pt x="2216" y="3046"/>
                  </a:cubicBezTo>
                  <a:cubicBezTo>
                    <a:pt x="1932" y="3219"/>
                    <a:pt x="1693" y="3415"/>
                    <a:pt x="1474" y="3629"/>
                  </a:cubicBezTo>
                  <a:lnTo>
                    <a:pt x="1315" y="3794"/>
                  </a:lnTo>
                  <a:lnTo>
                    <a:pt x="1167" y="3973"/>
                  </a:lnTo>
                  <a:cubicBezTo>
                    <a:pt x="1116" y="4030"/>
                    <a:pt x="1071" y="4098"/>
                    <a:pt x="1023" y="4160"/>
                  </a:cubicBezTo>
                  <a:cubicBezTo>
                    <a:pt x="976" y="4224"/>
                    <a:pt x="929" y="4285"/>
                    <a:pt x="883" y="4354"/>
                  </a:cubicBezTo>
                  <a:cubicBezTo>
                    <a:pt x="700" y="4622"/>
                    <a:pt x="520" y="4904"/>
                    <a:pt x="336" y="5191"/>
                  </a:cubicBezTo>
                  <a:lnTo>
                    <a:pt x="0" y="5697"/>
                  </a:lnTo>
                  <a:lnTo>
                    <a:pt x="0" y="3299"/>
                  </a:lnTo>
                  <a:lnTo>
                    <a:pt x="181" y="3094"/>
                  </a:lnTo>
                  <a:cubicBezTo>
                    <a:pt x="249" y="3023"/>
                    <a:pt x="320" y="2953"/>
                    <a:pt x="391" y="2883"/>
                  </a:cubicBezTo>
                  <a:cubicBezTo>
                    <a:pt x="679" y="2608"/>
                    <a:pt x="1002" y="2348"/>
                    <a:pt x="1346" y="2134"/>
                  </a:cubicBezTo>
                  <a:cubicBezTo>
                    <a:pt x="1685" y="1911"/>
                    <a:pt x="2039" y="1725"/>
                    <a:pt x="2392" y="1544"/>
                  </a:cubicBezTo>
                  <a:cubicBezTo>
                    <a:pt x="2479" y="1496"/>
                    <a:pt x="2569" y="1456"/>
                    <a:pt x="2659" y="1413"/>
                  </a:cubicBezTo>
                  <a:lnTo>
                    <a:pt x="2927" y="1285"/>
                  </a:lnTo>
                  <a:cubicBezTo>
                    <a:pt x="3016" y="1240"/>
                    <a:pt x="3109" y="1202"/>
                    <a:pt x="3201" y="1162"/>
                  </a:cubicBezTo>
                  <a:lnTo>
                    <a:pt x="3477" y="1041"/>
                  </a:lnTo>
                  <a:cubicBezTo>
                    <a:pt x="3568" y="999"/>
                    <a:pt x="3664" y="964"/>
                    <a:pt x="3757" y="926"/>
                  </a:cubicBezTo>
                  <a:lnTo>
                    <a:pt x="4041" y="814"/>
                  </a:lnTo>
                  <a:lnTo>
                    <a:pt x="4112" y="786"/>
                  </a:lnTo>
                  <a:lnTo>
                    <a:pt x="4185" y="761"/>
                  </a:lnTo>
                  <a:lnTo>
                    <a:pt x="4331" y="710"/>
                  </a:lnTo>
                  <a:lnTo>
                    <a:pt x="4622" y="609"/>
                  </a:lnTo>
                  <a:cubicBezTo>
                    <a:pt x="4818" y="545"/>
                    <a:pt x="5020" y="488"/>
                    <a:pt x="5219" y="428"/>
                  </a:cubicBezTo>
                  <a:cubicBezTo>
                    <a:pt x="5422" y="376"/>
                    <a:pt x="5626" y="325"/>
                    <a:pt x="5831" y="276"/>
                  </a:cubicBezTo>
                  <a:cubicBezTo>
                    <a:pt x="6656" y="93"/>
                    <a:pt x="7516" y="-1"/>
                    <a:pt x="8371" y="0"/>
                  </a:cubicBezTo>
                  <a:close/>
                </a:path>
              </a:pathLst>
            </a:custGeom>
            <a:gradFill flip="none" rotWithShape="1">
              <a:gsLst>
                <a:gs pos="2000">
                  <a:srgbClr val="FFFFFF">
                    <a:alpha val="10000"/>
                  </a:srgbClr>
                </a:gs>
                <a:gs pos="16000">
                  <a:schemeClr val="accent6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  <a:gs pos="100000">
                  <a:srgbClr val="FFFFFF">
                    <a:alpha val="10000"/>
                  </a:srgbClr>
                </a:gs>
              </a:gsLst>
              <a:lin ang="12000000" scaled="0"/>
            </a:gra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5" name="Freeform: Shape 13">
              <a:extLst>
                <a:ext uri="{FF2B5EF4-FFF2-40B4-BE49-F238E27FC236}">
                  <a16:creationId xmlns:a16="http://schemas.microsoft.com/office/drawing/2014/main" id="{FE9DE5CF-047C-DD1D-358F-420B2EC19295}"/>
                </a:ext>
              </a:extLst>
            </p:cNvPr>
            <p:cNvSpPr/>
            <p:nvPr/>
          </p:nvSpPr>
          <p:spPr>
            <a:xfrm>
              <a:off x="0" y="46256"/>
              <a:ext cx="5215813" cy="61073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04" h="21049" extrusionOk="0">
                  <a:moveTo>
                    <a:pt x="7563" y="0"/>
                  </a:moveTo>
                  <a:cubicBezTo>
                    <a:pt x="8744" y="-2"/>
                    <a:pt x="9977" y="149"/>
                    <a:pt x="11294" y="449"/>
                  </a:cubicBezTo>
                  <a:cubicBezTo>
                    <a:pt x="14773" y="1244"/>
                    <a:pt x="17560" y="3130"/>
                    <a:pt x="19261" y="5544"/>
                  </a:cubicBezTo>
                  <a:cubicBezTo>
                    <a:pt x="20992" y="8001"/>
                    <a:pt x="21600" y="11005"/>
                    <a:pt x="20670" y="13960"/>
                  </a:cubicBezTo>
                  <a:cubicBezTo>
                    <a:pt x="19749" y="16890"/>
                    <a:pt x="16803" y="17573"/>
                    <a:pt x="13898" y="18967"/>
                  </a:cubicBezTo>
                  <a:cubicBezTo>
                    <a:pt x="10994" y="20362"/>
                    <a:pt x="8115" y="21598"/>
                    <a:pt x="4604" y="20797"/>
                  </a:cubicBezTo>
                  <a:cubicBezTo>
                    <a:pt x="3168" y="20469"/>
                    <a:pt x="1940" y="19956"/>
                    <a:pt x="880" y="19297"/>
                  </a:cubicBezTo>
                  <a:lnTo>
                    <a:pt x="0" y="18679"/>
                  </a:lnTo>
                  <a:lnTo>
                    <a:pt x="0" y="15757"/>
                  </a:lnTo>
                  <a:lnTo>
                    <a:pt x="73" y="15852"/>
                  </a:lnTo>
                  <a:cubicBezTo>
                    <a:pt x="502" y="16360"/>
                    <a:pt x="959" y="16805"/>
                    <a:pt x="1450" y="17192"/>
                  </a:cubicBezTo>
                  <a:cubicBezTo>
                    <a:pt x="2514" y="18032"/>
                    <a:pt x="3737" y="18601"/>
                    <a:pt x="5190" y="18933"/>
                  </a:cubicBezTo>
                  <a:cubicBezTo>
                    <a:pt x="6368" y="19202"/>
                    <a:pt x="7513" y="19176"/>
                    <a:pt x="8792" y="18855"/>
                  </a:cubicBezTo>
                  <a:cubicBezTo>
                    <a:pt x="10111" y="18523"/>
                    <a:pt x="11462" y="17899"/>
                    <a:pt x="12733" y="17289"/>
                  </a:cubicBezTo>
                  <a:cubicBezTo>
                    <a:pt x="13326" y="17004"/>
                    <a:pt x="13903" y="16755"/>
                    <a:pt x="14462" y="16513"/>
                  </a:cubicBezTo>
                  <a:cubicBezTo>
                    <a:pt x="15542" y="16046"/>
                    <a:pt x="16476" y="15642"/>
                    <a:pt x="17176" y="15140"/>
                  </a:cubicBezTo>
                  <a:cubicBezTo>
                    <a:pt x="17827" y="14673"/>
                    <a:pt x="18215" y="14153"/>
                    <a:pt x="18436" y="13451"/>
                  </a:cubicBezTo>
                  <a:cubicBezTo>
                    <a:pt x="18811" y="12259"/>
                    <a:pt x="18893" y="11040"/>
                    <a:pt x="18679" y="9829"/>
                  </a:cubicBezTo>
                  <a:cubicBezTo>
                    <a:pt x="18472" y="8657"/>
                    <a:pt x="17999" y="7542"/>
                    <a:pt x="17274" y="6513"/>
                  </a:cubicBezTo>
                  <a:cubicBezTo>
                    <a:pt x="15812" y="4438"/>
                    <a:pt x="13479" y="2946"/>
                    <a:pt x="10706" y="2314"/>
                  </a:cubicBezTo>
                  <a:cubicBezTo>
                    <a:pt x="9218" y="1974"/>
                    <a:pt x="7898" y="1863"/>
                    <a:pt x="6672" y="1975"/>
                  </a:cubicBezTo>
                  <a:cubicBezTo>
                    <a:pt x="5469" y="2085"/>
                    <a:pt x="4308" y="2416"/>
                    <a:pt x="3123" y="2985"/>
                  </a:cubicBezTo>
                  <a:cubicBezTo>
                    <a:pt x="2298" y="3380"/>
                    <a:pt x="1968" y="3649"/>
                    <a:pt x="1754" y="3859"/>
                  </a:cubicBezTo>
                  <a:cubicBezTo>
                    <a:pt x="1450" y="4158"/>
                    <a:pt x="1182" y="4563"/>
                    <a:pt x="812" y="5124"/>
                  </a:cubicBezTo>
                  <a:cubicBezTo>
                    <a:pt x="634" y="5392"/>
                    <a:pt x="432" y="5698"/>
                    <a:pt x="190" y="6044"/>
                  </a:cubicBezTo>
                  <a:lnTo>
                    <a:pt x="0" y="6313"/>
                  </a:lnTo>
                  <a:lnTo>
                    <a:pt x="0" y="2589"/>
                  </a:lnTo>
                  <a:lnTo>
                    <a:pt x="28" y="2560"/>
                  </a:lnTo>
                  <a:cubicBezTo>
                    <a:pt x="476" y="2129"/>
                    <a:pt x="1051" y="1742"/>
                    <a:pt x="1959" y="1306"/>
                  </a:cubicBezTo>
                  <a:cubicBezTo>
                    <a:pt x="3774" y="434"/>
                    <a:pt x="5595" y="5"/>
                    <a:pt x="7563" y="0"/>
                  </a:cubicBezTo>
                  <a:close/>
                </a:path>
              </a:pathLst>
            </a:custGeom>
            <a:gradFill flip="none" rotWithShape="1">
              <a:gsLst>
                <a:gs pos="2000">
                  <a:srgbClr val="FFFFFF">
                    <a:alpha val="10000"/>
                  </a:srgbClr>
                </a:gs>
                <a:gs pos="16000">
                  <a:schemeClr val="accent6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  <a:gs pos="100000">
                  <a:srgbClr val="FFFFFF">
                    <a:alpha val="10000"/>
                  </a:srgbClr>
                </a:gs>
              </a:gsLst>
              <a:lin ang="12000000" scaled="0"/>
            </a:gra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9" name="Freeform: Shape 14">
              <a:extLst>
                <a:ext uri="{FF2B5EF4-FFF2-40B4-BE49-F238E27FC236}">
                  <a16:creationId xmlns:a16="http://schemas.microsoft.com/office/drawing/2014/main" id="{AA9A39F6-DE5D-2822-8006-18EF44A5A4C0}"/>
                </a:ext>
              </a:extLst>
            </p:cNvPr>
            <p:cNvSpPr/>
            <p:nvPr/>
          </p:nvSpPr>
          <p:spPr>
            <a:xfrm>
              <a:off x="-1" y="68222"/>
              <a:ext cx="5217958" cy="610008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13" h="21050" extrusionOk="0">
                  <a:moveTo>
                    <a:pt x="7896" y="1"/>
                  </a:moveTo>
                  <a:cubicBezTo>
                    <a:pt x="9054" y="-7"/>
                    <a:pt x="10263" y="138"/>
                    <a:pt x="11553" y="433"/>
                  </a:cubicBezTo>
                  <a:cubicBezTo>
                    <a:pt x="14962" y="1212"/>
                    <a:pt x="17684" y="3086"/>
                    <a:pt x="19338" y="5492"/>
                  </a:cubicBezTo>
                  <a:cubicBezTo>
                    <a:pt x="21022" y="7942"/>
                    <a:pt x="21600" y="10942"/>
                    <a:pt x="20670" y="13902"/>
                  </a:cubicBezTo>
                  <a:cubicBezTo>
                    <a:pt x="19749" y="16835"/>
                    <a:pt x="16855" y="17530"/>
                    <a:pt x="13997" y="18937"/>
                  </a:cubicBezTo>
                  <a:cubicBezTo>
                    <a:pt x="11140" y="20344"/>
                    <a:pt x="8308" y="21593"/>
                    <a:pt x="4869" y="20807"/>
                  </a:cubicBezTo>
                  <a:cubicBezTo>
                    <a:pt x="2994" y="20379"/>
                    <a:pt x="1483" y="19619"/>
                    <a:pt x="242" y="18622"/>
                  </a:cubicBezTo>
                  <a:lnTo>
                    <a:pt x="0" y="18405"/>
                  </a:lnTo>
                  <a:lnTo>
                    <a:pt x="0" y="14514"/>
                  </a:lnTo>
                  <a:lnTo>
                    <a:pt x="235" y="14873"/>
                  </a:lnTo>
                  <a:cubicBezTo>
                    <a:pt x="801" y="15702"/>
                    <a:pt x="1419" y="16382"/>
                    <a:pt x="2107" y="16935"/>
                  </a:cubicBezTo>
                  <a:cubicBezTo>
                    <a:pt x="3090" y="17726"/>
                    <a:pt x="4223" y="18260"/>
                    <a:pt x="5572" y="18568"/>
                  </a:cubicBezTo>
                  <a:cubicBezTo>
                    <a:pt x="7943" y="19109"/>
                    <a:pt x="9996" y="18230"/>
                    <a:pt x="12638" y="16929"/>
                  </a:cubicBezTo>
                  <a:cubicBezTo>
                    <a:pt x="13230" y="16637"/>
                    <a:pt x="13802" y="16383"/>
                    <a:pt x="14355" y="16137"/>
                  </a:cubicBezTo>
                  <a:cubicBezTo>
                    <a:pt x="15394" y="15676"/>
                    <a:pt x="16290" y="15278"/>
                    <a:pt x="16940" y="14802"/>
                  </a:cubicBezTo>
                  <a:cubicBezTo>
                    <a:pt x="17516" y="14381"/>
                    <a:pt x="17846" y="13932"/>
                    <a:pt x="18044" y="13301"/>
                  </a:cubicBezTo>
                  <a:cubicBezTo>
                    <a:pt x="18403" y="12158"/>
                    <a:pt x="18487" y="10992"/>
                    <a:pt x="18293" y="9833"/>
                  </a:cubicBezTo>
                  <a:cubicBezTo>
                    <a:pt x="18106" y="8712"/>
                    <a:pt x="17668" y="7646"/>
                    <a:pt x="16993" y="6665"/>
                  </a:cubicBezTo>
                  <a:cubicBezTo>
                    <a:pt x="15632" y="4684"/>
                    <a:pt x="13449" y="3266"/>
                    <a:pt x="10849" y="2672"/>
                  </a:cubicBezTo>
                  <a:cubicBezTo>
                    <a:pt x="8097" y="2043"/>
                    <a:pt x="5973" y="2242"/>
                    <a:pt x="3749" y="3338"/>
                  </a:cubicBezTo>
                  <a:cubicBezTo>
                    <a:pt x="2997" y="3708"/>
                    <a:pt x="2705" y="3948"/>
                    <a:pt x="2519" y="4134"/>
                  </a:cubicBezTo>
                  <a:cubicBezTo>
                    <a:pt x="2248" y="4405"/>
                    <a:pt x="1992" y="4797"/>
                    <a:pt x="1638" y="5340"/>
                  </a:cubicBezTo>
                  <a:cubicBezTo>
                    <a:pt x="1283" y="5884"/>
                    <a:pt x="829" y="6580"/>
                    <a:pt x="162" y="7451"/>
                  </a:cubicBezTo>
                  <a:lnTo>
                    <a:pt x="0" y="7659"/>
                  </a:lnTo>
                  <a:lnTo>
                    <a:pt x="0" y="3160"/>
                  </a:lnTo>
                  <a:lnTo>
                    <a:pt x="237" y="2858"/>
                  </a:lnTo>
                  <a:cubicBezTo>
                    <a:pt x="718" y="2314"/>
                    <a:pt x="1318" y="1858"/>
                    <a:pt x="2390" y="1330"/>
                  </a:cubicBezTo>
                  <a:cubicBezTo>
                    <a:pt x="4176" y="451"/>
                    <a:pt x="5965" y="13"/>
                    <a:pt x="7896" y="1"/>
                  </a:cubicBezTo>
                  <a:close/>
                </a:path>
              </a:pathLst>
            </a:custGeom>
            <a:gradFill flip="none" rotWithShape="1">
              <a:gsLst>
                <a:gs pos="2000">
                  <a:srgbClr val="FFFFFF">
                    <a:alpha val="10000"/>
                  </a:srgbClr>
                </a:gs>
                <a:gs pos="16000">
                  <a:schemeClr val="accent6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  <a:gs pos="100000">
                  <a:srgbClr val="FFFFFF">
                    <a:alpha val="10000"/>
                  </a:srgbClr>
                </a:gs>
              </a:gsLst>
              <a:lin ang="12000000" scaled="0"/>
            </a:gra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0" name="Freeform: Shape 15">
              <a:extLst>
                <a:ext uri="{FF2B5EF4-FFF2-40B4-BE49-F238E27FC236}">
                  <a16:creationId xmlns:a16="http://schemas.microsoft.com/office/drawing/2014/main" id="{8D6459D5-3661-86AF-B614-8D2F4D0D6844}"/>
                </a:ext>
              </a:extLst>
            </p:cNvPr>
            <p:cNvSpPr/>
            <p:nvPr/>
          </p:nvSpPr>
          <p:spPr>
            <a:xfrm>
              <a:off x="0" y="68222"/>
              <a:ext cx="5217959" cy="610008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13" h="21050" extrusionOk="0">
                  <a:moveTo>
                    <a:pt x="7896" y="1"/>
                  </a:moveTo>
                  <a:cubicBezTo>
                    <a:pt x="9054" y="-7"/>
                    <a:pt x="10263" y="138"/>
                    <a:pt x="11553" y="433"/>
                  </a:cubicBezTo>
                  <a:cubicBezTo>
                    <a:pt x="14962" y="1212"/>
                    <a:pt x="17684" y="3086"/>
                    <a:pt x="19338" y="5492"/>
                  </a:cubicBezTo>
                  <a:cubicBezTo>
                    <a:pt x="21022" y="7942"/>
                    <a:pt x="21600" y="10942"/>
                    <a:pt x="20670" y="13902"/>
                  </a:cubicBezTo>
                  <a:cubicBezTo>
                    <a:pt x="19749" y="16835"/>
                    <a:pt x="16855" y="17530"/>
                    <a:pt x="13997" y="18937"/>
                  </a:cubicBezTo>
                  <a:cubicBezTo>
                    <a:pt x="11140" y="20344"/>
                    <a:pt x="8308" y="21593"/>
                    <a:pt x="4869" y="20807"/>
                  </a:cubicBezTo>
                  <a:cubicBezTo>
                    <a:pt x="2994" y="20379"/>
                    <a:pt x="1483" y="19619"/>
                    <a:pt x="242" y="18622"/>
                  </a:cubicBezTo>
                  <a:lnTo>
                    <a:pt x="0" y="18405"/>
                  </a:lnTo>
                  <a:lnTo>
                    <a:pt x="0" y="15278"/>
                  </a:lnTo>
                  <a:lnTo>
                    <a:pt x="453" y="15883"/>
                  </a:lnTo>
                  <a:cubicBezTo>
                    <a:pt x="871" y="16389"/>
                    <a:pt x="1317" y="16831"/>
                    <a:pt x="1796" y="17217"/>
                  </a:cubicBezTo>
                  <a:cubicBezTo>
                    <a:pt x="2835" y="18052"/>
                    <a:pt x="4032" y="18616"/>
                    <a:pt x="5455" y="18941"/>
                  </a:cubicBezTo>
                  <a:cubicBezTo>
                    <a:pt x="6609" y="19205"/>
                    <a:pt x="7732" y="19174"/>
                    <a:pt x="8988" y="18848"/>
                  </a:cubicBezTo>
                  <a:cubicBezTo>
                    <a:pt x="10285" y="18509"/>
                    <a:pt x="11614" y="17880"/>
                    <a:pt x="12864" y="17265"/>
                  </a:cubicBezTo>
                  <a:cubicBezTo>
                    <a:pt x="13448" y="16977"/>
                    <a:pt x="14016" y="16725"/>
                    <a:pt x="14565" y="16481"/>
                  </a:cubicBezTo>
                  <a:cubicBezTo>
                    <a:pt x="15628" y="16010"/>
                    <a:pt x="16546" y="15602"/>
                    <a:pt x="17236" y="15096"/>
                  </a:cubicBezTo>
                  <a:cubicBezTo>
                    <a:pt x="17877" y="14627"/>
                    <a:pt x="18261" y="14105"/>
                    <a:pt x="18482" y="13402"/>
                  </a:cubicBezTo>
                  <a:cubicBezTo>
                    <a:pt x="18857" y="12209"/>
                    <a:pt x="18944" y="10990"/>
                    <a:pt x="18742" y="9780"/>
                  </a:cubicBezTo>
                  <a:cubicBezTo>
                    <a:pt x="18546" y="8609"/>
                    <a:pt x="18089" y="7496"/>
                    <a:pt x="17384" y="6470"/>
                  </a:cubicBezTo>
                  <a:cubicBezTo>
                    <a:pt x="15962" y="4402"/>
                    <a:pt x="13682" y="2921"/>
                    <a:pt x="10966" y="2300"/>
                  </a:cubicBezTo>
                  <a:cubicBezTo>
                    <a:pt x="9508" y="1967"/>
                    <a:pt x="8214" y="1862"/>
                    <a:pt x="7011" y="1979"/>
                  </a:cubicBezTo>
                  <a:cubicBezTo>
                    <a:pt x="5830" y="2094"/>
                    <a:pt x="4689" y="2430"/>
                    <a:pt x="3523" y="3004"/>
                  </a:cubicBezTo>
                  <a:cubicBezTo>
                    <a:pt x="2712" y="3403"/>
                    <a:pt x="2386" y="3673"/>
                    <a:pt x="2175" y="3884"/>
                  </a:cubicBezTo>
                  <a:cubicBezTo>
                    <a:pt x="1874" y="4184"/>
                    <a:pt x="1609" y="4590"/>
                    <a:pt x="1242" y="5152"/>
                  </a:cubicBezTo>
                  <a:cubicBezTo>
                    <a:pt x="949" y="5602"/>
                    <a:pt x="588" y="6155"/>
                    <a:pt x="95" y="6824"/>
                  </a:cubicBezTo>
                  <a:lnTo>
                    <a:pt x="0" y="6951"/>
                  </a:lnTo>
                  <a:lnTo>
                    <a:pt x="0" y="3160"/>
                  </a:lnTo>
                  <a:lnTo>
                    <a:pt x="237" y="2858"/>
                  </a:lnTo>
                  <a:cubicBezTo>
                    <a:pt x="718" y="2314"/>
                    <a:pt x="1318" y="1858"/>
                    <a:pt x="2390" y="1330"/>
                  </a:cubicBezTo>
                  <a:cubicBezTo>
                    <a:pt x="4176" y="451"/>
                    <a:pt x="5965" y="13"/>
                    <a:pt x="7896" y="1"/>
                  </a:cubicBezTo>
                  <a:close/>
                </a:path>
              </a:pathLst>
            </a:custGeom>
            <a:gradFill flip="none" rotWithShape="1">
              <a:gsLst>
                <a:gs pos="2000">
                  <a:srgbClr val="FFFFFF">
                    <a:alpha val="10000"/>
                  </a:srgbClr>
                </a:gs>
                <a:gs pos="16000">
                  <a:schemeClr val="accent6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  <a:gs pos="100000">
                  <a:srgbClr val="FFFFFF">
                    <a:alpha val="10000"/>
                  </a:srgbClr>
                </a:gs>
              </a:gsLst>
              <a:lin ang="12000000" scaled="0"/>
            </a:gra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</p:grpSp>
      <p:sp>
        <p:nvSpPr>
          <p:cNvPr id="11" name="Pavadinimas 1">
            <a:extLst>
              <a:ext uri="{FF2B5EF4-FFF2-40B4-BE49-F238E27FC236}">
                <a16:creationId xmlns:a16="http://schemas.microsoft.com/office/drawing/2014/main" id="{FFA2FC0D-EABF-AC27-0F75-F868C21CE0DE}"/>
              </a:ext>
            </a:extLst>
          </p:cNvPr>
          <p:cNvSpPr txBox="1">
            <a:spLocks/>
          </p:cNvSpPr>
          <p:nvPr/>
        </p:nvSpPr>
        <p:spPr>
          <a:xfrm>
            <a:off x="459571" y="3259885"/>
            <a:ext cx="3855722" cy="4371974"/>
          </a:xfrm>
          <a:prstGeom prst="rect">
            <a:avLst/>
          </a:prstGeom>
        </p:spPr>
        <p:txBody>
          <a:bodyPr/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600" b="0" i="0" u="none" strike="noStrike" cap="none" spc="0" baseline="0">
                <a:solidFill>
                  <a:srgbClr val="0E2841"/>
                </a:solidFill>
                <a:uFillTx/>
                <a:latin typeface="Crimson Text"/>
                <a:ea typeface="Crimson Text"/>
                <a:cs typeface="Crimson Text"/>
                <a:sym typeface="Crimson Text Roman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000000"/>
                </a:solidFill>
                <a:uFillTx/>
                <a:latin typeface="Crimson Text"/>
                <a:ea typeface="Crimson Text"/>
                <a:cs typeface="Crimson Text"/>
                <a:sym typeface="Crimson Text Roman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000000"/>
                </a:solidFill>
                <a:uFillTx/>
                <a:latin typeface="Crimson Text"/>
                <a:ea typeface="Crimson Text"/>
                <a:cs typeface="Crimson Text"/>
                <a:sym typeface="Crimson Text Roman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000000"/>
                </a:solidFill>
                <a:uFillTx/>
                <a:latin typeface="Crimson Text"/>
                <a:ea typeface="Crimson Text"/>
                <a:cs typeface="Crimson Text"/>
                <a:sym typeface="Crimson Text Roman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000000"/>
                </a:solidFill>
                <a:uFillTx/>
                <a:latin typeface="Crimson Text"/>
                <a:ea typeface="Crimson Text"/>
                <a:cs typeface="Crimson Text"/>
                <a:sym typeface="Crimson Text Roman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000000"/>
                </a:solidFill>
                <a:uFillTx/>
                <a:latin typeface="Crimson Text"/>
                <a:ea typeface="Crimson Text"/>
                <a:cs typeface="Crimson Text"/>
                <a:sym typeface="Crimson Text Roman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000000"/>
                </a:solidFill>
                <a:uFillTx/>
                <a:latin typeface="Crimson Text"/>
                <a:ea typeface="Crimson Text"/>
                <a:cs typeface="Crimson Text"/>
                <a:sym typeface="Crimson Text Roman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000000"/>
                </a:solidFill>
                <a:uFillTx/>
                <a:latin typeface="Crimson Text"/>
                <a:ea typeface="Crimson Text"/>
                <a:cs typeface="Crimson Text"/>
                <a:sym typeface="Crimson Text Roman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000000"/>
                </a:solidFill>
                <a:uFillTx/>
                <a:latin typeface="Crimson Text"/>
                <a:ea typeface="Crimson Text"/>
                <a:cs typeface="Crimson Text"/>
                <a:sym typeface="Crimson Text Roman"/>
              </a:defRPr>
            </a:lvl9pPr>
          </a:lstStyle>
          <a:p>
            <a:pPr hangingPunct="1">
              <a:lnSpc>
                <a:spcPct val="100000"/>
              </a:lnSpc>
            </a:pPr>
            <a:r>
              <a:rPr lang="en-GB" sz="28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 Black" panose="020B0604020202020204" pitchFamily="34" charset="0"/>
                <a:cs typeface="Arial Black" panose="020B0604020202020204" pitchFamily="34" charset="0"/>
              </a:rPr>
              <a:t>AKTYVUS KLAUSYMAS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3AD090A-9DDA-70EA-310B-86A4EAECC5C5}"/>
              </a:ext>
            </a:extLst>
          </p:cNvPr>
          <p:cNvSpPr txBox="1"/>
          <p:nvPr/>
        </p:nvSpPr>
        <p:spPr>
          <a:xfrm>
            <a:off x="4856923" y="792633"/>
            <a:ext cx="6533320" cy="5632311"/>
          </a:xfrm>
          <a:prstGeom prst="rect">
            <a:avLst/>
          </a:prstGeom>
          <a:noFill/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>
            <a:spAutoFit/>
          </a:bodyPr>
          <a:lstStyle/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  <a:defRPr sz="1800" b="1">
                <a:solidFill>
                  <a:srgbClr val="2B2B2B"/>
                </a:solidFill>
              </a:defRPr>
            </a:pPr>
            <a:r>
              <a:rPr lang="lt-LT" dirty="0">
                <a:latin typeface="Arial" panose="020B0604020202020204" pitchFamily="34" charset="0"/>
                <a:cs typeface="Arial" panose="020B0604020202020204" pitchFamily="34" charset="0"/>
              </a:rPr>
              <a:t>Žiūrėti į kalbančiojo akis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  <a:defRPr sz="1800" b="1">
                <a:solidFill>
                  <a:srgbClr val="2B2B2B"/>
                </a:solidFill>
              </a:defRPr>
            </a:pPr>
            <a:r>
              <a:rPr lang="lt-LT" dirty="0">
                <a:latin typeface="Arial" panose="020B0604020202020204" pitchFamily="34" charset="0"/>
                <a:cs typeface="Arial" panose="020B0604020202020204" pitchFamily="34" charset="0"/>
              </a:rPr>
              <a:t>Linksėti ir kartas nuo karto panaudoti </a:t>
            </a:r>
            <a:r>
              <a:rPr lang="lt-LT" dirty="0" err="1">
                <a:latin typeface="Arial" panose="020B0604020202020204" pitchFamily="34" charset="0"/>
                <a:cs typeface="Arial" panose="020B0604020202020204" pitchFamily="34" charset="0"/>
              </a:rPr>
              <a:t>mhm</a:t>
            </a:r>
            <a:r>
              <a:rPr lang="lt-LT" dirty="0">
                <a:latin typeface="Arial" panose="020B0604020202020204" pitchFamily="34" charset="0"/>
                <a:cs typeface="Arial" panose="020B0604020202020204" pitchFamily="34" charset="0"/>
              </a:rPr>
              <a:t>… techniką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  <a:defRPr sz="1800" b="1">
                <a:solidFill>
                  <a:srgbClr val="2B2B2B"/>
                </a:solidFill>
              </a:defRPr>
            </a:pPr>
            <a:r>
              <a:rPr lang="lt-LT" dirty="0">
                <a:latin typeface="Arial" panose="020B0604020202020204" pitchFamily="34" charset="0"/>
                <a:cs typeface="Arial" panose="020B0604020202020204" pitchFamily="34" charset="0"/>
              </a:rPr>
              <a:t>Klausti atvirų klausimų </a:t>
            </a:r>
          </a:p>
          <a:p>
            <a:pPr>
              <a:spcAft>
                <a:spcPts val="1200"/>
              </a:spcAft>
              <a:buSzTx/>
              <a:defRPr sz="1800">
                <a:solidFill>
                  <a:srgbClr val="2B2B2B"/>
                </a:solidFill>
              </a:defRPr>
            </a:pPr>
            <a:r>
              <a:rPr lang="lt-LT" dirty="0">
                <a:latin typeface="Arial" panose="020B0604020202020204" pitchFamily="34" charset="0"/>
                <a:cs typeface="Arial" panose="020B0604020202020204" pitchFamily="34" charset="0"/>
              </a:rPr>
              <a:t>Jie prasideda žodžiais “Kas?”, “Ko?”, “Kam?”, “Ką?” ir pan. Į atvirus klausimus negalime atsakyti "Taip" arba "Ne".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  <a:defRPr sz="1800" b="1">
                <a:solidFill>
                  <a:srgbClr val="2B2B2B"/>
                </a:solidFill>
              </a:defRPr>
            </a:pPr>
            <a:r>
              <a:rPr lang="lt-LT" dirty="0">
                <a:latin typeface="Arial" panose="020B0604020202020204" pitchFamily="34" charset="0"/>
                <a:cs typeface="Arial" panose="020B0604020202020204" pitchFamily="34" charset="0"/>
              </a:rPr>
              <a:t>Tikslintis</a:t>
            </a:r>
          </a:p>
          <a:p>
            <a:pPr algn="just">
              <a:spcAft>
                <a:spcPts val="1200"/>
              </a:spcAft>
              <a:buSzTx/>
              <a:defRPr sz="1800">
                <a:solidFill>
                  <a:srgbClr val="2B2B2B"/>
                </a:solidFill>
              </a:defRPr>
            </a:pPr>
            <a:r>
              <a:rPr lang="lt-LT" dirty="0">
                <a:latin typeface="Arial" panose="020B0604020202020204" pitchFamily="34" charset="0"/>
                <a:cs typeface="Arial" panose="020B0604020202020204" pitchFamily="34" charset="0"/>
              </a:rPr>
              <a:t>Kai kalbantysis vartoja apibendrinimus: jie visi, nieko nenoriu, viskas nusibodo ir </a:t>
            </a:r>
            <a:r>
              <a:rPr lang="lt-LT" dirty="0" err="1">
                <a:latin typeface="Arial" panose="020B0604020202020204" pitchFamily="34" charset="0"/>
                <a:cs typeface="Arial" panose="020B0604020202020204" pitchFamily="34" charset="0"/>
              </a:rPr>
              <a:t>pan</a:t>
            </a:r>
            <a:r>
              <a:rPr lang="lt-LT" dirty="0">
                <a:latin typeface="Arial" panose="020B0604020202020204" pitchFamily="34" charset="0"/>
                <a:cs typeface="Arial" panose="020B0604020202020204" pitchFamily="34" charset="0"/>
              </a:rPr>
              <a:t>, svarbu pasitikslinti, pvz.: „Ką turi omenyje, kai sakai „jie visi“?“ ir pan.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  <a:defRPr sz="1800" b="1">
                <a:solidFill>
                  <a:srgbClr val="2B2B2B"/>
                </a:solidFill>
              </a:defRPr>
            </a:pPr>
            <a:r>
              <a:rPr lang="lt-LT" dirty="0">
                <a:latin typeface="Arial" panose="020B0604020202020204" pitchFamily="34" charset="0"/>
                <a:cs typeface="Arial" panose="020B0604020202020204" pitchFamily="34" charset="0"/>
              </a:rPr>
              <a:t>Būti dėmesingu</a:t>
            </a:r>
            <a:endParaRPr lang="lt-LT" dirty="0">
              <a:latin typeface="Arial" panose="020B0604020202020204" pitchFamily="34" charset="0"/>
              <a:ea typeface="Cambria"/>
              <a:cs typeface="Arial" panose="020B0604020202020204" pitchFamily="34" charset="0"/>
              <a:sym typeface="Cambria"/>
            </a:endParaRPr>
          </a:p>
          <a:p>
            <a:pPr>
              <a:spcAft>
                <a:spcPts val="1200"/>
              </a:spcAft>
              <a:buSzTx/>
              <a:defRPr sz="1800">
                <a:solidFill>
                  <a:srgbClr val="2B2B2B"/>
                </a:solidFill>
              </a:defRPr>
            </a:pPr>
            <a:r>
              <a:rPr lang="lt-LT" dirty="0">
                <a:latin typeface="Arial" panose="020B0604020202020204" pitchFamily="34" charset="0"/>
                <a:cs typeface="Arial" panose="020B0604020202020204" pitchFamily="34" charset="0"/>
              </a:rPr>
              <a:t>Atkreipti dėmesį į kalbančiojo kūno kalbą, kaip jaučiasi atsiverdama(</a:t>
            </a:r>
            <a:r>
              <a:rPr lang="lt-LT" dirty="0" err="1"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lt-LT" dirty="0">
                <a:latin typeface="Arial" panose="020B0604020202020204" pitchFamily="34" charset="0"/>
                <a:cs typeface="Arial" panose="020B0604020202020204" pitchFamily="34" charset="0"/>
              </a:rPr>
              <a:t>) ir pan.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  <a:defRPr sz="1800" b="1">
                <a:solidFill>
                  <a:srgbClr val="2B2B2B"/>
                </a:solidFill>
              </a:defRPr>
            </a:pPr>
            <a:r>
              <a:rPr lang="lt-LT" dirty="0">
                <a:latin typeface="Arial" panose="020B0604020202020204" pitchFamily="34" charset="0"/>
                <a:cs typeface="Arial" panose="020B0604020202020204" pitchFamily="34" charset="0"/>
              </a:rPr>
              <a:t>Atspindėti jausmus</a:t>
            </a:r>
          </a:p>
          <a:p>
            <a:pPr>
              <a:spcAft>
                <a:spcPts val="1200"/>
              </a:spcAft>
              <a:buSzTx/>
              <a:defRPr sz="1800">
                <a:solidFill>
                  <a:srgbClr val="2B2B2B"/>
                </a:solidFill>
              </a:defRPr>
            </a:pPr>
            <a:r>
              <a:rPr lang="lt-LT" dirty="0">
                <a:latin typeface="Arial" panose="020B0604020202020204" pitchFamily="34" charset="0"/>
                <a:cs typeface="Arial" panose="020B0604020202020204" pitchFamily="34" charset="0"/>
              </a:rPr>
              <a:t>Pastebėti, kaip kalbantysis jaučiasi, ir tai įvardinti, pvz. “Atrodo, jog labai džiaugiesi dėl artėjančios kelionės”. </a:t>
            </a:r>
          </a:p>
        </p:txBody>
      </p:sp>
    </p:spTree>
    <p:extLst>
      <p:ext uri="{BB962C8B-B14F-4D97-AF65-F5344CB8AC3E}">
        <p14:creationId xmlns:p14="http://schemas.microsoft.com/office/powerpoint/2010/main" val="1556632896"/>
      </p:ext>
    </p:extLst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5CAD90A8-276E-3C71-DF20-24530F1720EA}"/>
              </a:ext>
            </a:extLst>
          </p:cNvPr>
          <p:cNvSpPr/>
          <p:nvPr/>
        </p:nvSpPr>
        <p:spPr>
          <a:xfrm>
            <a:off x="203549" y="285750"/>
            <a:ext cx="11799465" cy="6320790"/>
          </a:xfrm>
          <a:prstGeom prst="rect">
            <a:avLst/>
          </a:prstGeom>
          <a:gradFill>
            <a:gsLst>
              <a:gs pos="0">
                <a:schemeClr val="accent5">
                  <a:lumMod val="40000"/>
                  <a:lumOff val="60000"/>
                </a:schemeClr>
              </a:gs>
              <a:gs pos="51000">
                <a:schemeClr val="accent1">
                  <a:lumMod val="61459"/>
                  <a:lumOff val="38541"/>
                </a:schemeClr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LT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sp>
        <p:nvSpPr>
          <p:cNvPr id="839" name="CasellaDiTesto 16"/>
          <p:cNvSpPr txBox="1"/>
          <p:nvPr/>
        </p:nvSpPr>
        <p:spPr>
          <a:xfrm>
            <a:off x="4868563" y="1414399"/>
            <a:ext cx="2235709" cy="57495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sz="3200" cap="all">
                <a:latin typeface="Helvetica Neue Thin"/>
                <a:ea typeface="Helvetica Neue Thin"/>
                <a:cs typeface="Helvetica Neue Thin"/>
                <a:sym typeface="Helvetica Neue Thin"/>
              </a:defRPr>
            </a:lvl1pPr>
          </a:lstStyle>
          <a:p>
            <a:r>
              <a:rPr dirty="0" err="1"/>
              <a:t>Refleksija</a:t>
            </a:r>
            <a:endParaRPr dirty="0"/>
          </a:p>
        </p:txBody>
      </p:sp>
      <p:pic>
        <p:nvPicPr>
          <p:cNvPr id="841" name="Image" descr="Image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1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683124" y="2599511"/>
            <a:ext cx="1660629" cy="1658977"/>
          </a:xfrm>
          <a:prstGeom prst="rect">
            <a:avLst/>
          </a:prstGeom>
          <a:ln w="12700">
            <a:miter lim="400000"/>
          </a:ln>
          <a:effectLst>
            <a:reflection stA="50000" endPos="40000" dir="5400000" sy="-100000" algn="bl" rotWithShape="0"/>
          </a:effec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84BE9A0E-204B-79A4-4FED-3083D999E5B5}"/>
              </a:ext>
            </a:extLst>
          </p:cNvPr>
          <p:cNvSpPr txBox="1"/>
          <p:nvPr/>
        </p:nvSpPr>
        <p:spPr>
          <a:xfrm>
            <a:off x="4868563" y="2845465"/>
            <a:ext cx="6098058" cy="147732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pPr marL="0" indent="0">
              <a:buSzTx/>
              <a:buNone/>
              <a:defRPr>
                <a:solidFill>
                  <a:srgbClr val="00B0F0"/>
                </a:solidFill>
              </a:defRPr>
            </a:pPr>
            <a:r>
              <a:rPr lang="en-GB" b="1" dirty="0" err="1">
                <a:solidFill>
                  <a:schemeClr val="tx1"/>
                </a:solidFill>
                <a:latin typeface="Arial Black" panose="020B0604020202020204" pitchFamily="34" charset="0"/>
                <a:cs typeface="Arial Black" panose="020B0604020202020204" pitchFamily="34" charset="0"/>
              </a:rPr>
              <a:t>Ką</a:t>
            </a:r>
            <a:r>
              <a:rPr lang="en-GB" b="1" dirty="0">
                <a:solidFill>
                  <a:schemeClr val="tx1"/>
                </a:solidFill>
                <a:latin typeface="Arial Black" panose="020B0604020202020204" pitchFamily="34" charset="0"/>
                <a:cs typeface="Arial Black" panose="020B0604020202020204" pitchFamily="34" charset="0"/>
              </a:rPr>
              <a:t> </a:t>
            </a:r>
            <a:r>
              <a:rPr lang="en-GB" b="1" dirty="0" err="1">
                <a:solidFill>
                  <a:schemeClr val="tx1"/>
                </a:solidFill>
                <a:latin typeface="Arial Black" panose="020B0604020202020204" pitchFamily="34" charset="0"/>
                <a:cs typeface="Arial Black" panose="020B0604020202020204" pitchFamily="34" charset="0"/>
              </a:rPr>
              <a:t>aš</a:t>
            </a:r>
            <a:r>
              <a:rPr lang="en-GB" b="1" dirty="0">
                <a:solidFill>
                  <a:schemeClr val="tx1"/>
                </a:solidFill>
                <a:latin typeface="Arial Black" panose="020B0604020202020204" pitchFamily="34" charset="0"/>
                <a:cs typeface="Arial Black" panose="020B0604020202020204" pitchFamily="34" charset="0"/>
              </a:rPr>
              <a:t> </a:t>
            </a:r>
            <a:r>
              <a:rPr lang="en-GB" b="1" dirty="0" err="1">
                <a:solidFill>
                  <a:schemeClr val="tx1"/>
                </a:solidFill>
                <a:latin typeface="Arial Black" panose="020B0604020202020204" pitchFamily="34" charset="0"/>
                <a:cs typeface="Arial Black" panose="020B0604020202020204" pitchFamily="34" charset="0"/>
              </a:rPr>
              <a:t>veikiau</a:t>
            </a:r>
            <a:r>
              <a:rPr lang="en-GB" b="1" dirty="0">
                <a:solidFill>
                  <a:schemeClr val="tx1"/>
                </a:solidFill>
                <a:latin typeface="Arial Black" panose="020B0604020202020204" pitchFamily="34" charset="0"/>
                <a:cs typeface="Arial Black" panose="020B0604020202020204" pitchFamily="34" charset="0"/>
              </a:rPr>
              <a:t>?</a:t>
            </a:r>
          </a:p>
          <a:p>
            <a:pPr marL="0" indent="0">
              <a:buSzTx/>
              <a:buNone/>
            </a:pPr>
            <a:endParaRPr lang="en-GB" b="1" dirty="0">
              <a:solidFill>
                <a:schemeClr val="tx1"/>
              </a:solidFill>
              <a:latin typeface="Arial Black" panose="020B0604020202020204" pitchFamily="34" charset="0"/>
              <a:cs typeface="Arial Black" panose="020B0604020202020204" pitchFamily="34" charset="0"/>
            </a:endParaRPr>
          </a:p>
          <a:p>
            <a:pPr marL="0" indent="0">
              <a:buSzTx/>
              <a:buNone/>
              <a:defRPr>
                <a:solidFill>
                  <a:srgbClr val="00B050"/>
                </a:solidFill>
              </a:defRPr>
            </a:pPr>
            <a:r>
              <a:rPr lang="en-GB" b="1" dirty="0">
                <a:solidFill>
                  <a:schemeClr val="tx1"/>
                </a:solidFill>
                <a:latin typeface="Arial Black" panose="020B0604020202020204" pitchFamily="34" charset="0"/>
                <a:cs typeface="Arial Black" panose="020B0604020202020204" pitchFamily="34" charset="0"/>
              </a:rPr>
              <a:t>Ko </a:t>
            </a:r>
            <a:r>
              <a:rPr lang="en-GB" b="1" dirty="0" err="1">
                <a:solidFill>
                  <a:schemeClr val="tx1"/>
                </a:solidFill>
                <a:latin typeface="Arial Black" panose="020B0604020202020204" pitchFamily="34" charset="0"/>
                <a:cs typeface="Arial Black" panose="020B0604020202020204" pitchFamily="34" charset="0"/>
              </a:rPr>
              <a:t>išmokau</a:t>
            </a:r>
            <a:r>
              <a:rPr lang="en-GB" b="1" dirty="0">
                <a:solidFill>
                  <a:schemeClr val="tx1"/>
                </a:solidFill>
                <a:latin typeface="Arial Black" panose="020B0604020202020204" pitchFamily="34" charset="0"/>
                <a:cs typeface="Arial Black" panose="020B0604020202020204" pitchFamily="34" charset="0"/>
              </a:rPr>
              <a:t>? </a:t>
            </a:r>
          </a:p>
          <a:p>
            <a:pPr marL="0" indent="0">
              <a:buSzTx/>
              <a:buNone/>
            </a:pPr>
            <a:endParaRPr lang="en-GB" b="1" dirty="0">
              <a:solidFill>
                <a:schemeClr val="tx1"/>
              </a:solidFill>
              <a:latin typeface="Arial Black" panose="020B0604020202020204" pitchFamily="34" charset="0"/>
              <a:cs typeface="Arial Black" panose="020B0604020202020204" pitchFamily="34" charset="0"/>
            </a:endParaRPr>
          </a:p>
          <a:p>
            <a:pPr marL="0" indent="0">
              <a:buSzTx/>
              <a:buNone/>
              <a:defRPr>
                <a:solidFill>
                  <a:schemeClr val="accent4"/>
                </a:solidFill>
              </a:defRPr>
            </a:pPr>
            <a:r>
              <a:rPr lang="en-GB" b="1" dirty="0">
                <a:solidFill>
                  <a:schemeClr val="tx1"/>
                </a:solidFill>
                <a:latin typeface="Arial Black" panose="020B0604020202020204" pitchFamily="34" charset="0"/>
                <a:cs typeface="Arial Black" panose="020B0604020202020204" pitchFamily="34" charset="0"/>
              </a:rPr>
              <a:t>Kur </a:t>
            </a:r>
            <a:r>
              <a:rPr lang="en-GB" b="1" dirty="0" err="1">
                <a:solidFill>
                  <a:schemeClr val="tx1"/>
                </a:solidFill>
                <a:latin typeface="Arial Black" panose="020B0604020202020204" pitchFamily="34" charset="0"/>
                <a:cs typeface="Arial Black" panose="020B0604020202020204" pitchFamily="34" charset="0"/>
              </a:rPr>
              <a:t>panaudosiu</a:t>
            </a:r>
            <a:r>
              <a:rPr lang="en-GB" b="1" dirty="0">
                <a:solidFill>
                  <a:schemeClr val="tx1"/>
                </a:solidFill>
                <a:latin typeface="Arial Black" panose="020B0604020202020204" pitchFamily="34" charset="0"/>
                <a:cs typeface="Arial Black" panose="020B0604020202020204" pitchFamily="34" charset="0"/>
              </a:rPr>
              <a:t>?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2AF5E59-DC6A-C3A5-AF21-799594CB127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83124" y="2599511"/>
            <a:ext cx="1661737" cy="1658977"/>
          </a:xfrm>
          <a:prstGeom prst="rect">
            <a:avLst/>
          </a:prstGeom>
        </p:spPr>
      </p:pic>
    </p:spTree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40B53536-59A1-6326-E254-C6FCCA13947C}"/>
              </a:ext>
            </a:extLst>
          </p:cNvPr>
          <p:cNvSpPr/>
          <p:nvPr/>
        </p:nvSpPr>
        <p:spPr>
          <a:xfrm>
            <a:off x="203549" y="285750"/>
            <a:ext cx="11799465" cy="6320790"/>
          </a:xfrm>
          <a:prstGeom prst="rect">
            <a:avLst/>
          </a:prstGeom>
          <a:gradFill>
            <a:gsLst>
              <a:gs pos="0">
                <a:schemeClr val="accent5">
                  <a:lumMod val="40000"/>
                  <a:lumOff val="60000"/>
                </a:schemeClr>
              </a:gs>
              <a:gs pos="51000">
                <a:schemeClr val="accent1">
                  <a:lumMod val="61459"/>
                  <a:lumOff val="38541"/>
                </a:schemeClr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LT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sp>
        <p:nvSpPr>
          <p:cNvPr id="844" name="CasellaDiTesto 10"/>
          <p:cNvSpPr txBox="1"/>
          <p:nvPr/>
        </p:nvSpPr>
        <p:spPr>
          <a:xfrm>
            <a:off x="4112925" y="3378514"/>
            <a:ext cx="3966149" cy="43566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>
            <a:lvl1pPr algn="ctr">
              <a:lnSpc>
                <a:spcPct val="90000"/>
              </a:lnSpc>
              <a:defRPr sz="2400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r>
              <a:t>už dėmesį</a:t>
            </a:r>
          </a:p>
        </p:txBody>
      </p:sp>
      <p:sp>
        <p:nvSpPr>
          <p:cNvPr id="845" name="TextBox 1"/>
          <p:cNvSpPr txBox="1"/>
          <p:nvPr/>
        </p:nvSpPr>
        <p:spPr>
          <a:xfrm>
            <a:off x="4570476" y="2714970"/>
            <a:ext cx="3051049" cy="7733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 algn="ctr">
              <a:defRPr sz="4500">
                <a:latin typeface="Helvetica Neue Thin"/>
                <a:ea typeface="Helvetica Neue Thin"/>
                <a:cs typeface="Helvetica Neue Thin"/>
                <a:sym typeface="Helvetica Neue Thin"/>
              </a:defRPr>
            </a:lvl1pPr>
          </a:lstStyle>
          <a:p>
            <a:r>
              <a:t>AČIŪ</a:t>
            </a:r>
          </a:p>
        </p:txBody>
      </p:sp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Box 17">
            <a:extLst>
              <a:ext uri="{FF2B5EF4-FFF2-40B4-BE49-F238E27FC236}">
                <a16:creationId xmlns:a16="http://schemas.microsoft.com/office/drawing/2014/main" id="{A5959FA3-2419-4807-5A5E-AD5C7E223996}"/>
              </a:ext>
            </a:extLst>
          </p:cNvPr>
          <p:cNvSpPr txBox="1"/>
          <p:nvPr/>
        </p:nvSpPr>
        <p:spPr>
          <a:xfrm>
            <a:off x="5572524" y="2968867"/>
            <a:ext cx="6129146" cy="1200329"/>
          </a:xfrm>
          <a:prstGeom prst="rect">
            <a:avLst/>
          </a:prstGeom>
          <a:noFill/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lt-LT" sz="2400" kern="5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K</a:t>
            </a:r>
            <a:r>
              <a:rPr lang="lt-LT" sz="2400" kern="5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</a:t>
            </a:r>
            <a:r>
              <a:rPr lang="lt-LT" sz="2400" kern="5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Rogersas</a:t>
            </a:r>
            <a:r>
              <a:rPr lang="lt-LT" sz="2400" kern="5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(1969) vertybes apibrėžė, kaip visų gyvų būtybių polinkį teikti pirmenybę vieniems ar kitiems veiksmams, objektams</a:t>
            </a:r>
            <a:endParaRPr lang="lt-LT" sz="4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3" name="Group 11">
            <a:extLst>
              <a:ext uri="{FF2B5EF4-FFF2-40B4-BE49-F238E27FC236}">
                <a16:creationId xmlns:a16="http://schemas.microsoft.com/office/drawing/2014/main" id="{F7112779-0381-C219-364D-CF114624AB16}"/>
              </a:ext>
            </a:extLst>
          </p:cNvPr>
          <p:cNvGrpSpPr/>
          <p:nvPr/>
        </p:nvGrpSpPr>
        <p:grpSpPr>
          <a:xfrm>
            <a:off x="-21864" y="508839"/>
            <a:ext cx="5217960" cy="6239661"/>
            <a:chOff x="0" y="1"/>
            <a:chExt cx="5217958" cy="6239660"/>
          </a:xfrm>
        </p:grpSpPr>
        <p:sp>
          <p:nvSpPr>
            <p:cNvPr id="4" name="Freeform: Shape 12">
              <a:extLst>
                <a:ext uri="{FF2B5EF4-FFF2-40B4-BE49-F238E27FC236}">
                  <a16:creationId xmlns:a16="http://schemas.microsoft.com/office/drawing/2014/main" id="{B4AE6F81-A584-E6C2-789D-2F6B2549A0F7}"/>
                </a:ext>
              </a:extLst>
            </p:cNvPr>
            <p:cNvSpPr/>
            <p:nvPr/>
          </p:nvSpPr>
          <p:spPr>
            <a:xfrm>
              <a:off x="-1" y="1"/>
              <a:ext cx="5187200" cy="623966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84" h="21558" extrusionOk="0">
                  <a:moveTo>
                    <a:pt x="8371" y="0"/>
                  </a:moveTo>
                  <a:cubicBezTo>
                    <a:pt x="9226" y="1"/>
                    <a:pt x="10073" y="90"/>
                    <a:pt x="10889" y="244"/>
                  </a:cubicBezTo>
                  <a:lnTo>
                    <a:pt x="11195" y="305"/>
                  </a:lnTo>
                  <a:lnTo>
                    <a:pt x="11347" y="336"/>
                  </a:lnTo>
                  <a:lnTo>
                    <a:pt x="11497" y="371"/>
                  </a:lnTo>
                  <a:lnTo>
                    <a:pt x="11796" y="444"/>
                  </a:lnTo>
                  <a:cubicBezTo>
                    <a:pt x="11896" y="469"/>
                    <a:pt x="11995" y="492"/>
                    <a:pt x="12094" y="522"/>
                  </a:cubicBezTo>
                  <a:cubicBezTo>
                    <a:pt x="12294" y="580"/>
                    <a:pt x="12493" y="635"/>
                    <a:pt x="12689" y="698"/>
                  </a:cubicBezTo>
                  <a:lnTo>
                    <a:pt x="13272" y="899"/>
                  </a:lnTo>
                  <a:lnTo>
                    <a:pt x="13840" y="1124"/>
                  </a:lnTo>
                  <a:cubicBezTo>
                    <a:pt x="14026" y="1204"/>
                    <a:pt x="14210" y="1287"/>
                    <a:pt x="14394" y="1368"/>
                  </a:cubicBezTo>
                  <a:cubicBezTo>
                    <a:pt x="14576" y="1452"/>
                    <a:pt x="14753" y="1545"/>
                    <a:pt x="14932" y="1632"/>
                  </a:cubicBezTo>
                  <a:cubicBezTo>
                    <a:pt x="15023" y="1674"/>
                    <a:pt x="15108" y="1724"/>
                    <a:pt x="15196" y="1771"/>
                  </a:cubicBezTo>
                  <a:lnTo>
                    <a:pt x="15456" y="1913"/>
                  </a:lnTo>
                  <a:cubicBezTo>
                    <a:pt x="16145" y="2297"/>
                    <a:pt x="16794" y="2724"/>
                    <a:pt x="17398" y="3189"/>
                  </a:cubicBezTo>
                  <a:cubicBezTo>
                    <a:pt x="18002" y="3654"/>
                    <a:pt x="18566" y="4153"/>
                    <a:pt x="19070" y="4693"/>
                  </a:cubicBezTo>
                  <a:cubicBezTo>
                    <a:pt x="19200" y="4825"/>
                    <a:pt x="19316" y="4966"/>
                    <a:pt x="19435" y="5106"/>
                  </a:cubicBezTo>
                  <a:cubicBezTo>
                    <a:pt x="19558" y="5243"/>
                    <a:pt x="19664" y="5388"/>
                    <a:pt x="19775" y="5532"/>
                  </a:cubicBezTo>
                  <a:lnTo>
                    <a:pt x="19857" y="5640"/>
                  </a:lnTo>
                  <a:lnTo>
                    <a:pt x="19899" y="5694"/>
                  </a:lnTo>
                  <a:lnTo>
                    <a:pt x="19937" y="5750"/>
                  </a:lnTo>
                  <a:lnTo>
                    <a:pt x="20090" y="5972"/>
                  </a:lnTo>
                  <a:cubicBezTo>
                    <a:pt x="20141" y="6046"/>
                    <a:pt x="20195" y="6118"/>
                    <a:pt x="20243" y="6194"/>
                  </a:cubicBezTo>
                  <a:lnTo>
                    <a:pt x="20386" y="6421"/>
                  </a:lnTo>
                  <a:cubicBezTo>
                    <a:pt x="20433" y="6497"/>
                    <a:pt x="20483" y="6571"/>
                    <a:pt x="20528" y="6648"/>
                  </a:cubicBezTo>
                  <a:lnTo>
                    <a:pt x="20657" y="6881"/>
                  </a:lnTo>
                  <a:cubicBezTo>
                    <a:pt x="20700" y="6958"/>
                    <a:pt x="20744" y="7035"/>
                    <a:pt x="20784" y="7114"/>
                  </a:cubicBezTo>
                  <a:lnTo>
                    <a:pt x="20897" y="7352"/>
                  </a:lnTo>
                  <a:lnTo>
                    <a:pt x="21006" y="7591"/>
                  </a:lnTo>
                  <a:lnTo>
                    <a:pt x="21099" y="7835"/>
                  </a:lnTo>
                  <a:cubicBezTo>
                    <a:pt x="21130" y="7916"/>
                    <a:pt x="21159" y="7997"/>
                    <a:pt x="21189" y="8079"/>
                  </a:cubicBezTo>
                  <a:cubicBezTo>
                    <a:pt x="21216" y="8161"/>
                    <a:pt x="21239" y="8244"/>
                    <a:pt x="21264" y="8326"/>
                  </a:cubicBezTo>
                  <a:cubicBezTo>
                    <a:pt x="21463" y="8987"/>
                    <a:pt x="21563" y="9664"/>
                    <a:pt x="21581" y="10338"/>
                  </a:cubicBezTo>
                  <a:cubicBezTo>
                    <a:pt x="21600" y="11012"/>
                    <a:pt x="21535" y="11681"/>
                    <a:pt x="21425" y="12341"/>
                  </a:cubicBezTo>
                  <a:cubicBezTo>
                    <a:pt x="21393" y="12506"/>
                    <a:pt x="21361" y="12669"/>
                    <a:pt x="21332" y="12834"/>
                  </a:cubicBezTo>
                  <a:cubicBezTo>
                    <a:pt x="21293" y="12997"/>
                    <a:pt x="21254" y="13160"/>
                    <a:pt x="21217" y="13323"/>
                  </a:cubicBezTo>
                  <a:lnTo>
                    <a:pt x="21203" y="13385"/>
                  </a:lnTo>
                  <a:lnTo>
                    <a:pt x="21186" y="13445"/>
                  </a:lnTo>
                  <a:lnTo>
                    <a:pt x="21152" y="13567"/>
                  </a:lnTo>
                  <a:lnTo>
                    <a:pt x="21085" y="13810"/>
                  </a:lnTo>
                  <a:cubicBezTo>
                    <a:pt x="21073" y="13850"/>
                    <a:pt x="21064" y="13891"/>
                    <a:pt x="21051" y="13932"/>
                  </a:cubicBezTo>
                  <a:lnTo>
                    <a:pt x="21011" y="14055"/>
                  </a:lnTo>
                  <a:lnTo>
                    <a:pt x="20972" y="14178"/>
                  </a:lnTo>
                  <a:cubicBezTo>
                    <a:pt x="20957" y="14219"/>
                    <a:pt x="20941" y="14260"/>
                    <a:pt x="20926" y="14300"/>
                  </a:cubicBezTo>
                  <a:cubicBezTo>
                    <a:pt x="20804" y="14627"/>
                    <a:pt x="20651" y="14949"/>
                    <a:pt x="20461" y="15261"/>
                  </a:cubicBezTo>
                  <a:cubicBezTo>
                    <a:pt x="20272" y="15573"/>
                    <a:pt x="20046" y="15873"/>
                    <a:pt x="19791" y="16157"/>
                  </a:cubicBezTo>
                  <a:cubicBezTo>
                    <a:pt x="19277" y="16726"/>
                    <a:pt x="18644" y="17216"/>
                    <a:pt x="17986" y="17640"/>
                  </a:cubicBezTo>
                  <a:cubicBezTo>
                    <a:pt x="17326" y="18065"/>
                    <a:pt x="16642" y="18425"/>
                    <a:pt x="15981" y="18760"/>
                  </a:cubicBezTo>
                  <a:cubicBezTo>
                    <a:pt x="15649" y="18928"/>
                    <a:pt x="15322" y="19089"/>
                    <a:pt x="15007" y="19255"/>
                  </a:cubicBezTo>
                  <a:lnTo>
                    <a:pt x="14517" y="19512"/>
                  </a:lnTo>
                  <a:cubicBezTo>
                    <a:pt x="14348" y="19599"/>
                    <a:pt x="14178" y="19686"/>
                    <a:pt x="14005" y="19773"/>
                  </a:cubicBezTo>
                  <a:cubicBezTo>
                    <a:pt x="13316" y="20117"/>
                    <a:pt x="12592" y="20445"/>
                    <a:pt x="11815" y="20728"/>
                  </a:cubicBezTo>
                  <a:cubicBezTo>
                    <a:pt x="11040" y="21010"/>
                    <a:pt x="10209" y="21247"/>
                    <a:pt x="9331" y="21395"/>
                  </a:cubicBezTo>
                  <a:cubicBezTo>
                    <a:pt x="8454" y="21544"/>
                    <a:pt x="7527" y="21599"/>
                    <a:pt x="6613" y="21527"/>
                  </a:cubicBezTo>
                  <a:lnTo>
                    <a:pt x="6442" y="21514"/>
                  </a:lnTo>
                  <a:cubicBezTo>
                    <a:pt x="6385" y="21508"/>
                    <a:pt x="6329" y="21502"/>
                    <a:pt x="6272" y="21496"/>
                  </a:cubicBezTo>
                  <a:lnTo>
                    <a:pt x="6102" y="21477"/>
                  </a:lnTo>
                  <a:cubicBezTo>
                    <a:pt x="6045" y="21470"/>
                    <a:pt x="5989" y="21461"/>
                    <a:pt x="5933" y="21453"/>
                  </a:cubicBezTo>
                  <a:cubicBezTo>
                    <a:pt x="5820" y="21437"/>
                    <a:pt x="5707" y="21421"/>
                    <a:pt x="5596" y="21400"/>
                  </a:cubicBezTo>
                  <a:cubicBezTo>
                    <a:pt x="5485" y="21379"/>
                    <a:pt x="5373" y="21361"/>
                    <a:pt x="5264" y="21337"/>
                  </a:cubicBezTo>
                  <a:lnTo>
                    <a:pt x="5099" y="21301"/>
                  </a:lnTo>
                  <a:cubicBezTo>
                    <a:pt x="5044" y="21290"/>
                    <a:pt x="4989" y="21278"/>
                    <a:pt x="4937" y="21264"/>
                  </a:cubicBezTo>
                  <a:lnTo>
                    <a:pt x="4624" y="21183"/>
                  </a:lnTo>
                  <a:lnTo>
                    <a:pt x="4310" y="21101"/>
                  </a:lnTo>
                  <a:cubicBezTo>
                    <a:pt x="4206" y="21073"/>
                    <a:pt x="4104" y="21037"/>
                    <a:pt x="4001" y="21006"/>
                  </a:cubicBezTo>
                  <a:cubicBezTo>
                    <a:pt x="3178" y="20750"/>
                    <a:pt x="2382" y="20419"/>
                    <a:pt x="1645" y="20015"/>
                  </a:cubicBezTo>
                  <a:lnTo>
                    <a:pt x="1104" y="19699"/>
                  </a:lnTo>
                  <a:cubicBezTo>
                    <a:pt x="1058" y="19674"/>
                    <a:pt x="1016" y="19644"/>
                    <a:pt x="973" y="19616"/>
                  </a:cubicBezTo>
                  <a:lnTo>
                    <a:pt x="844" y="19531"/>
                  </a:lnTo>
                  <a:lnTo>
                    <a:pt x="586" y="19361"/>
                  </a:lnTo>
                  <a:cubicBezTo>
                    <a:pt x="543" y="19332"/>
                    <a:pt x="500" y="19304"/>
                    <a:pt x="460" y="19273"/>
                  </a:cubicBezTo>
                  <a:cubicBezTo>
                    <a:pt x="440" y="19258"/>
                    <a:pt x="418" y="19244"/>
                    <a:pt x="398" y="19229"/>
                  </a:cubicBezTo>
                  <a:cubicBezTo>
                    <a:pt x="378" y="19213"/>
                    <a:pt x="360" y="19195"/>
                    <a:pt x="341" y="19179"/>
                  </a:cubicBezTo>
                  <a:lnTo>
                    <a:pt x="116" y="18980"/>
                  </a:lnTo>
                  <a:cubicBezTo>
                    <a:pt x="80" y="18946"/>
                    <a:pt x="41" y="18914"/>
                    <a:pt x="6" y="18880"/>
                  </a:cubicBezTo>
                  <a:lnTo>
                    <a:pt x="0" y="18874"/>
                  </a:lnTo>
                  <a:lnTo>
                    <a:pt x="0" y="16309"/>
                  </a:lnTo>
                  <a:lnTo>
                    <a:pt x="456" y="16711"/>
                  </a:lnTo>
                  <a:cubicBezTo>
                    <a:pt x="721" y="16921"/>
                    <a:pt x="996" y="17117"/>
                    <a:pt x="1277" y="17300"/>
                  </a:cubicBezTo>
                  <a:lnTo>
                    <a:pt x="1490" y="17435"/>
                  </a:lnTo>
                  <a:lnTo>
                    <a:pt x="1595" y="17502"/>
                  </a:lnTo>
                  <a:cubicBezTo>
                    <a:pt x="1630" y="17525"/>
                    <a:pt x="1668" y="17545"/>
                    <a:pt x="1704" y="17566"/>
                  </a:cubicBezTo>
                  <a:lnTo>
                    <a:pt x="1922" y="17690"/>
                  </a:lnTo>
                  <a:cubicBezTo>
                    <a:pt x="1940" y="17700"/>
                    <a:pt x="1958" y="17710"/>
                    <a:pt x="1976" y="17721"/>
                  </a:cubicBezTo>
                  <a:cubicBezTo>
                    <a:pt x="1993" y="17732"/>
                    <a:pt x="2008" y="17746"/>
                    <a:pt x="2024" y="17758"/>
                  </a:cubicBezTo>
                  <a:cubicBezTo>
                    <a:pt x="2056" y="17782"/>
                    <a:pt x="2091" y="17803"/>
                    <a:pt x="2126" y="17825"/>
                  </a:cubicBezTo>
                  <a:lnTo>
                    <a:pt x="2333" y="17956"/>
                  </a:lnTo>
                  <a:lnTo>
                    <a:pt x="2436" y="18021"/>
                  </a:lnTo>
                  <a:cubicBezTo>
                    <a:pt x="2471" y="18043"/>
                    <a:pt x="2504" y="18066"/>
                    <a:pt x="2541" y="18085"/>
                  </a:cubicBezTo>
                  <a:lnTo>
                    <a:pt x="2974" y="18323"/>
                  </a:lnTo>
                  <a:cubicBezTo>
                    <a:pt x="3563" y="18625"/>
                    <a:pt x="4195" y="18865"/>
                    <a:pt x="4854" y="19049"/>
                  </a:cubicBezTo>
                  <a:cubicBezTo>
                    <a:pt x="4937" y="19072"/>
                    <a:pt x="5017" y="19099"/>
                    <a:pt x="5101" y="19119"/>
                  </a:cubicBezTo>
                  <a:lnTo>
                    <a:pt x="5354" y="19178"/>
                  </a:lnTo>
                  <a:lnTo>
                    <a:pt x="5606" y="19238"/>
                  </a:lnTo>
                  <a:cubicBezTo>
                    <a:pt x="5648" y="19249"/>
                    <a:pt x="5689" y="19257"/>
                    <a:pt x="5730" y="19265"/>
                  </a:cubicBezTo>
                  <a:lnTo>
                    <a:pt x="5852" y="19289"/>
                  </a:lnTo>
                  <a:cubicBezTo>
                    <a:pt x="5933" y="19306"/>
                    <a:pt x="6015" y="19317"/>
                    <a:pt x="6096" y="19331"/>
                  </a:cubicBezTo>
                  <a:cubicBezTo>
                    <a:pt x="6178" y="19346"/>
                    <a:pt x="6260" y="19355"/>
                    <a:pt x="6341" y="19366"/>
                  </a:cubicBezTo>
                  <a:cubicBezTo>
                    <a:pt x="6382" y="19372"/>
                    <a:pt x="6422" y="19378"/>
                    <a:pt x="6463" y="19383"/>
                  </a:cubicBezTo>
                  <a:lnTo>
                    <a:pt x="6709" y="19408"/>
                  </a:lnTo>
                  <a:lnTo>
                    <a:pt x="6832" y="19417"/>
                  </a:lnTo>
                  <a:cubicBezTo>
                    <a:pt x="7487" y="19466"/>
                    <a:pt x="8147" y="19438"/>
                    <a:pt x="8811" y="19332"/>
                  </a:cubicBezTo>
                  <a:cubicBezTo>
                    <a:pt x="9475" y="19227"/>
                    <a:pt x="10140" y="19046"/>
                    <a:pt x="10808" y="18821"/>
                  </a:cubicBezTo>
                  <a:cubicBezTo>
                    <a:pt x="11475" y="18596"/>
                    <a:pt x="12145" y="18327"/>
                    <a:pt x="12828" y="18047"/>
                  </a:cubicBezTo>
                  <a:lnTo>
                    <a:pt x="13876" y="17612"/>
                  </a:lnTo>
                  <a:cubicBezTo>
                    <a:pt x="14245" y="17463"/>
                    <a:pt x="14613" y="17323"/>
                    <a:pt x="14978" y="17193"/>
                  </a:cubicBezTo>
                  <a:cubicBezTo>
                    <a:pt x="15708" y="16932"/>
                    <a:pt x="16429" y="16714"/>
                    <a:pt x="17110" y="16468"/>
                  </a:cubicBezTo>
                  <a:cubicBezTo>
                    <a:pt x="17451" y="16345"/>
                    <a:pt x="17782" y="16215"/>
                    <a:pt x="18096" y="16066"/>
                  </a:cubicBezTo>
                  <a:cubicBezTo>
                    <a:pt x="18411" y="15917"/>
                    <a:pt x="18708" y="15749"/>
                    <a:pt x="18976" y="15553"/>
                  </a:cubicBezTo>
                  <a:cubicBezTo>
                    <a:pt x="19246" y="15359"/>
                    <a:pt x="19486" y="15137"/>
                    <a:pt x="19690" y="14891"/>
                  </a:cubicBezTo>
                  <a:cubicBezTo>
                    <a:pt x="19894" y="14645"/>
                    <a:pt x="20062" y="14376"/>
                    <a:pt x="20191" y="14092"/>
                  </a:cubicBezTo>
                  <a:lnTo>
                    <a:pt x="20239" y="13986"/>
                  </a:lnTo>
                  <a:lnTo>
                    <a:pt x="20281" y="13877"/>
                  </a:lnTo>
                  <a:lnTo>
                    <a:pt x="20323" y="13767"/>
                  </a:lnTo>
                  <a:cubicBezTo>
                    <a:pt x="20336" y="13730"/>
                    <a:pt x="20347" y="13692"/>
                    <a:pt x="20359" y="13654"/>
                  </a:cubicBezTo>
                  <a:lnTo>
                    <a:pt x="20429" y="13427"/>
                  </a:lnTo>
                  <a:lnTo>
                    <a:pt x="20463" y="13312"/>
                  </a:lnTo>
                  <a:lnTo>
                    <a:pt x="20480" y="13255"/>
                  </a:lnTo>
                  <a:lnTo>
                    <a:pt x="20492" y="13198"/>
                  </a:lnTo>
                  <a:cubicBezTo>
                    <a:pt x="20527" y="13043"/>
                    <a:pt x="20561" y="12889"/>
                    <a:pt x="20590" y="12735"/>
                  </a:cubicBezTo>
                  <a:cubicBezTo>
                    <a:pt x="20612" y="12579"/>
                    <a:pt x="20631" y="12423"/>
                    <a:pt x="20650" y="12268"/>
                  </a:cubicBezTo>
                  <a:cubicBezTo>
                    <a:pt x="20708" y="11643"/>
                    <a:pt x="20663" y="11015"/>
                    <a:pt x="20553" y="10401"/>
                  </a:cubicBezTo>
                  <a:cubicBezTo>
                    <a:pt x="20443" y="9786"/>
                    <a:pt x="20265" y="9184"/>
                    <a:pt x="20043" y="8597"/>
                  </a:cubicBezTo>
                  <a:cubicBezTo>
                    <a:pt x="20015" y="8524"/>
                    <a:pt x="19990" y="8450"/>
                    <a:pt x="19961" y="8377"/>
                  </a:cubicBezTo>
                  <a:cubicBezTo>
                    <a:pt x="19929" y="8305"/>
                    <a:pt x="19897" y="8232"/>
                    <a:pt x="19867" y="8160"/>
                  </a:cubicBezTo>
                  <a:lnTo>
                    <a:pt x="19775" y="7942"/>
                  </a:lnTo>
                  <a:lnTo>
                    <a:pt x="19674" y="7727"/>
                  </a:lnTo>
                  <a:cubicBezTo>
                    <a:pt x="19640" y="7656"/>
                    <a:pt x="19608" y="7584"/>
                    <a:pt x="19575" y="7512"/>
                  </a:cubicBezTo>
                  <a:lnTo>
                    <a:pt x="19467" y="7299"/>
                  </a:lnTo>
                  <a:lnTo>
                    <a:pt x="19360" y="7086"/>
                  </a:lnTo>
                  <a:cubicBezTo>
                    <a:pt x="19323" y="7016"/>
                    <a:pt x="19281" y="6947"/>
                    <a:pt x="19241" y="6877"/>
                  </a:cubicBezTo>
                  <a:lnTo>
                    <a:pt x="19122" y="6669"/>
                  </a:lnTo>
                  <a:cubicBezTo>
                    <a:pt x="19081" y="6599"/>
                    <a:pt x="19034" y="6533"/>
                    <a:pt x="18990" y="6464"/>
                  </a:cubicBezTo>
                  <a:lnTo>
                    <a:pt x="18855" y="6262"/>
                  </a:lnTo>
                  <a:lnTo>
                    <a:pt x="18822" y="6211"/>
                  </a:lnTo>
                  <a:lnTo>
                    <a:pt x="18785" y="6162"/>
                  </a:lnTo>
                  <a:lnTo>
                    <a:pt x="18712" y="6064"/>
                  </a:lnTo>
                  <a:lnTo>
                    <a:pt x="18564" y="5867"/>
                  </a:lnTo>
                  <a:lnTo>
                    <a:pt x="18528" y="5817"/>
                  </a:lnTo>
                  <a:lnTo>
                    <a:pt x="18488" y="5770"/>
                  </a:lnTo>
                  <a:lnTo>
                    <a:pt x="18409" y="5674"/>
                  </a:lnTo>
                  <a:cubicBezTo>
                    <a:pt x="18304" y="5546"/>
                    <a:pt x="18203" y="5417"/>
                    <a:pt x="18088" y="5295"/>
                  </a:cubicBezTo>
                  <a:cubicBezTo>
                    <a:pt x="17645" y="4797"/>
                    <a:pt x="17145" y="4331"/>
                    <a:pt x="16584" y="3920"/>
                  </a:cubicBezTo>
                  <a:cubicBezTo>
                    <a:pt x="16023" y="3509"/>
                    <a:pt x="15408" y="3150"/>
                    <a:pt x="14754" y="2854"/>
                  </a:cubicBezTo>
                  <a:lnTo>
                    <a:pt x="14506" y="2746"/>
                  </a:lnTo>
                  <a:cubicBezTo>
                    <a:pt x="14423" y="2711"/>
                    <a:pt x="14343" y="2673"/>
                    <a:pt x="14256" y="2642"/>
                  </a:cubicBezTo>
                  <a:lnTo>
                    <a:pt x="14002" y="2547"/>
                  </a:lnTo>
                  <a:lnTo>
                    <a:pt x="13875" y="2500"/>
                  </a:lnTo>
                  <a:cubicBezTo>
                    <a:pt x="13833" y="2484"/>
                    <a:pt x="13791" y="2468"/>
                    <a:pt x="13747" y="2455"/>
                  </a:cubicBezTo>
                  <a:cubicBezTo>
                    <a:pt x="13573" y="2399"/>
                    <a:pt x="13401" y="2341"/>
                    <a:pt x="13228" y="2288"/>
                  </a:cubicBezTo>
                  <a:lnTo>
                    <a:pt x="12701" y="2144"/>
                  </a:lnTo>
                  <a:lnTo>
                    <a:pt x="12168" y="2020"/>
                  </a:lnTo>
                  <a:cubicBezTo>
                    <a:pt x="12080" y="1999"/>
                    <a:pt x="11988" y="1985"/>
                    <a:pt x="11899" y="1967"/>
                  </a:cubicBezTo>
                  <a:lnTo>
                    <a:pt x="11631" y="1915"/>
                  </a:lnTo>
                  <a:cubicBezTo>
                    <a:pt x="11543" y="1896"/>
                    <a:pt x="11450" y="1882"/>
                    <a:pt x="11358" y="1867"/>
                  </a:cubicBezTo>
                  <a:lnTo>
                    <a:pt x="11084" y="1822"/>
                  </a:lnTo>
                  <a:lnTo>
                    <a:pt x="10947" y="1798"/>
                  </a:lnTo>
                  <a:lnTo>
                    <a:pt x="10810" y="1780"/>
                  </a:lnTo>
                  <a:cubicBezTo>
                    <a:pt x="10719" y="1767"/>
                    <a:pt x="10628" y="1755"/>
                    <a:pt x="10537" y="1741"/>
                  </a:cubicBezTo>
                  <a:cubicBezTo>
                    <a:pt x="9808" y="1641"/>
                    <a:pt x="9083" y="1578"/>
                    <a:pt x="8364" y="1564"/>
                  </a:cubicBezTo>
                  <a:cubicBezTo>
                    <a:pt x="7645" y="1550"/>
                    <a:pt x="6930" y="1582"/>
                    <a:pt x="6219" y="1676"/>
                  </a:cubicBezTo>
                  <a:cubicBezTo>
                    <a:pt x="6042" y="1703"/>
                    <a:pt x="5865" y="1732"/>
                    <a:pt x="5688" y="1760"/>
                  </a:cubicBezTo>
                  <a:cubicBezTo>
                    <a:pt x="5513" y="1797"/>
                    <a:pt x="5336" y="1830"/>
                    <a:pt x="5160" y="1869"/>
                  </a:cubicBezTo>
                  <a:lnTo>
                    <a:pt x="4899" y="1936"/>
                  </a:lnTo>
                  <a:lnTo>
                    <a:pt x="4768" y="1969"/>
                  </a:lnTo>
                  <a:lnTo>
                    <a:pt x="4703" y="1986"/>
                  </a:lnTo>
                  <a:lnTo>
                    <a:pt x="4639" y="2005"/>
                  </a:lnTo>
                  <a:lnTo>
                    <a:pt x="4381" y="2083"/>
                  </a:lnTo>
                  <a:cubicBezTo>
                    <a:pt x="4295" y="2109"/>
                    <a:pt x="4208" y="2134"/>
                    <a:pt x="4124" y="2166"/>
                  </a:cubicBezTo>
                  <a:lnTo>
                    <a:pt x="3871" y="2257"/>
                  </a:lnTo>
                  <a:cubicBezTo>
                    <a:pt x="3786" y="2287"/>
                    <a:pt x="3701" y="2317"/>
                    <a:pt x="3619" y="2353"/>
                  </a:cubicBezTo>
                  <a:lnTo>
                    <a:pt x="3371" y="2456"/>
                  </a:lnTo>
                  <a:cubicBezTo>
                    <a:pt x="3289" y="2491"/>
                    <a:pt x="3205" y="2524"/>
                    <a:pt x="3126" y="2563"/>
                  </a:cubicBezTo>
                  <a:cubicBezTo>
                    <a:pt x="2804" y="2712"/>
                    <a:pt x="2492" y="2869"/>
                    <a:pt x="2216" y="3046"/>
                  </a:cubicBezTo>
                  <a:cubicBezTo>
                    <a:pt x="1932" y="3219"/>
                    <a:pt x="1693" y="3415"/>
                    <a:pt x="1474" y="3629"/>
                  </a:cubicBezTo>
                  <a:lnTo>
                    <a:pt x="1315" y="3794"/>
                  </a:lnTo>
                  <a:lnTo>
                    <a:pt x="1167" y="3973"/>
                  </a:lnTo>
                  <a:cubicBezTo>
                    <a:pt x="1116" y="4030"/>
                    <a:pt x="1071" y="4098"/>
                    <a:pt x="1023" y="4160"/>
                  </a:cubicBezTo>
                  <a:cubicBezTo>
                    <a:pt x="976" y="4224"/>
                    <a:pt x="929" y="4285"/>
                    <a:pt x="883" y="4354"/>
                  </a:cubicBezTo>
                  <a:cubicBezTo>
                    <a:pt x="700" y="4622"/>
                    <a:pt x="520" y="4904"/>
                    <a:pt x="336" y="5191"/>
                  </a:cubicBezTo>
                  <a:lnTo>
                    <a:pt x="0" y="5697"/>
                  </a:lnTo>
                  <a:lnTo>
                    <a:pt x="0" y="3299"/>
                  </a:lnTo>
                  <a:lnTo>
                    <a:pt x="181" y="3094"/>
                  </a:lnTo>
                  <a:cubicBezTo>
                    <a:pt x="249" y="3023"/>
                    <a:pt x="320" y="2953"/>
                    <a:pt x="391" y="2883"/>
                  </a:cubicBezTo>
                  <a:cubicBezTo>
                    <a:pt x="679" y="2608"/>
                    <a:pt x="1002" y="2348"/>
                    <a:pt x="1346" y="2134"/>
                  </a:cubicBezTo>
                  <a:cubicBezTo>
                    <a:pt x="1685" y="1911"/>
                    <a:pt x="2039" y="1725"/>
                    <a:pt x="2392" y="1544"/>
                  </a:cubicBezTo>
                  <a:cubicBezTo>
                    <a:pt x="2479" y="1496"/>
                    <a:pt x="2569" y="1456"/>
                    <a:pt x="2659" y="1413"/>
                  </a:cubicBezTo>
                  <a:lnTo>
                    <a:pt x="2927" y="1285"/>
                  </a:lnTo>
                  <a:cubicBezTo>
                    <a:pt x="3016" y="1240"/>
                    <a:pt x="3109" y="1202"/>
                    <a:pt x="3201" y="1162"/>
                  </a:cubicBezTo>
                  <a:lnTo>
                    <a:pt x="3477" y="1041"/>
                  </a:lnTo>
                  <a:cubicBezTo>
                    <a:pt x="3568" y="999"/>
                    <a:pt x="3664" y="964"/>
                    <a:pt x="3757" y="926"/>
                  </a:cubicBezTo>
                  <a:lnTo>
                    <a:pt x="4041" y="814"/>
                  </a:lnTo>
                  <a:lnTo>
                    <a:pt x="4112" y="786"/>
                  </a:lnTo>
                  <a:lnTo>
                    <a:pt x="4185" y="761"/>
                  </a:lnTo>
                  <a:lnTo>
                    <a:pt x="4331" y="710"/>
                  </a:lnTo>
                  <a:lnTo>
                    <a:pt x="4622" y="609"/>
                  </a:lnTo>
                  <a:cubicBezTo>
                    <a:pt x="4818" y="545"/>
                    <a:pt x="5020" y="488"/>
                    <a:pt x="5219" y="428"/>
                  </a:cubicBezTo>
                  <a:cubicBezTo>
                    <a:pt x="5422" y="376"/>
                    <a:pt x="5626" y="325"/>
                    <a:pt x="5831" y="276"/>
                  </a:cubicBezTo>
                  <a:cubicBezTo>
                    <a:pt x="6656" y="93"/>
                    <a:pt x="7516" y="-1"/>
                    <a:pt x="8371" y="0"/>
                  </a:cubicBezTo>
                  <a:close/>
                </a:path>
              </a:pathLst>
            </a:custGeom>
            <a:gradFill flip="none" rotWithShape="1">
              <a:gsLst>
                <a:gs pos="2000">
                  <a:srgbClr val="FFFFFF">
                    <a:alpha val="10000"/>
                  </a:srgbClr>
                </a:gs>
                <a:gs pos="16000">
                  <a:schemeClr val="accent6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  <a:gs pos="100000">
                  <a:srgbClr val="FFFFFF">
                    <a:alpha val="10000"/>
                  </a:srgbClr>
                </a:gs>
              </a:gsLst>
              <a:lin ang="12000000" scaled="0"/>
            </a:gra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5" name="Freeform: Shape 13">
              <a:extLst>
                <a:ext uri="{FF2B5EF4-FFF2-40B4-BE49-F238E27FC236}">
                  <a16:creationId xmlns:a16="http://schemas.microsoft.com/office/drawing/2014/main" id="{4A3BA59C-3E0B-28CA-23CF-BBF86C94A434}"/>
                </a:ext>
              </a:extLst>
            </p:cNvPr>
            <p:cNvSpPr/>
            <p:nvPr/>
          </p:nvSpPr>
          <p:spPr>
            <a:xfrm>
              <a:off x="0" y="46256"/>
              <a:ext cx="5215813" cy="61073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04" h="21049" extrusionOk="0">
                  <a:moveTo>
                    <a:pt x="7563" y="0"/>
                  </a:moveTo>
                  <a:cubicBezTo>
                    <a:pt x="8744" y="-2"/>
                    <a:pt x="9977" y="149"/>
                    <a:pt x="11294" y="449"/>
                  </a:cubicBezTo>
                  <a:cubicBezTo>
                    <a:pt x="14773" y="1244"/>
                    <a:pt x="17560" y="3130"/>
                    <a:pt x="19261" y="5544"/>
                  </a:cubicBezTo>
                  <a:cubicBezTo>
                    <a:pt x="20992" y="8001"/>
                    <a:pt x="21600" y="11005"/>
                    <a:pt x="20670" y="13960"/>
                  </a:cubicBezTo>
                  <a:cubicBezTo>
                    <a:pt x="19749" y="16890"/>
                    <a:pt x="16803" y="17573"/>
                    <a:pt x="13898" y="18967"/>
                  </a:cubicBezTo>
                  <a:cubicBezTo>
                    <a:pt x="10994" y="20362"/>
                    <a:pt x="8115" y="21598"/>
                    <a:pt x="4604" y="20797"/>
                  </a:cubicBezTo>
                  <a:cubicBezTo>
                    <a:pt x="3168" y="20469"/>
                    <a:pt x="1940" y="19956"/>
                    <a:pt x="880" y="19297"/>
                  </a:cubicBezTo>
                  <a:lnTo>
                    <a:pt x="0" y="18679"/>
                  </a:lnTo>
                  <a:lnTo>
                    <a:pt x="0" y="15757"/>
                  </a:lnTo>
                  <a:lnTo>
                    <a:pt x="73" y="15852"/>
                  </a:lnTo>
                  <a:cubicBezTo>
                    <a:pt x="502" y="16360"/>
                    <a:pt x="959" y="16805"/>
                    <a:pt x="1450" y="17192"/>
                  </a:cubicBezTo>
                  <a:cubicBezTo>
                    <a:pt x="2514" y="18032"/>
                    <a:pt x="3737" y="18601"/>
                    <a:pt x="5190" y="18933"/>
                  </a:cubicBezTo>
                  <a:cubicBezTo>
                    <a:pt x="6368" y="19202"/>
                    <a:pt x="7513" y="19176"/>
                    <a:pt x="8792" y="18855"/>
                  </a:cubicBezTo>
                  <a:cubicBezTo>
                    <a:pt x="10111" y="18523"/>
                    <a:pt x="11462" y="17899"/>
                    <a:pt x="12733" y="17289"/>
                  </a:cubicBezTo>
                  <a:cubicBezTo>
                    <a:pt x="13326" y="17004"/>
                    <a:pt x="13903" y="16755"/>
                    <a:pt x="14462" y="16513"/>
                  </a:cubicBezTo>
                  <a:cubicBezTo>
                    <a:pt x="15542" y="16046"/>
                    <a:pt x="16476" y="15642"/>
                    <a:pt x="17176" y="15140"/>
                  </a:cubicBezTo>
                  <a:cubicBezTo>
                    <a:pt x="17827" y="14673"/>
                    <a:pt x="18215" y="14153"/>
                    <a:pt x="18436" y="13451"/>
                  </a:cubicBezTo>
                  <a:cubicBezTo>
                    <a:pt x="18811" y="12259"/>
                    <a:pt x="18893" y="11040"/>
                    <a:pt x="18679" y="9829"/>
                  </a:cubicBezTo>
                  <a:cubicBezTo>
                    <a:pt x="18472" y="8657"/>
                    <a:pt x="17999" y="7542"/>
                    <a:pt x="17274" y="6513"/>
                  </a:cubicBezTo>
                  <a:cubicBezTo>
                    <a:pt x="15812" y="4438"/>
                    <a:pt x="13479" y="2946"/>
                    <a:pt x="10706" y="2314"/>
                  </a:cubicBezTo>
                  <a:cubicBezTo>
                    <a:pt x="9218" y="1974"/>
                    <a:pt x="7898" y="1863"/>
                    <a:pt x="6672" y="1975"/>
                  </a:cubicBezTo>
                  <a:cubicBezTo>
                    <a:pt x="5469" y="2085"/>
                    <a:pt x="4308" y="2416"/>
                    <a:pt x="3123" y="2985"/>
                  </a:cubicBezTo>
                  <a:cubicBezTo>
                    <a:pt x="2298" y="3380"/>
                    <a:pt x="1968" y="3649"/>
                    <a:pt x="1754" y="3859"/>
                  </a:cubicBezTo>
                  <a:cubicBezTo>
                    <a:pt x="1450" y="4158"/>
                    <a:pt x="1182" y="4563"/>
                    <a:pt x="812" y="5124"/>
                  </a:cubicBezTo>
                  <a:cubicBezTo>
                    <a:pt x="634" y="5392"/>
                    <a:pt x="432" y="5698"/>
                    <a:pt x="190" y="6044"/>
                  </a:cubicBezTo>
                  <a:lnTo>
                    <a:pt x="0" y="6313"/>
                  </a:lnTo>
                  <a:lnTo>
                    <a:pt x="0" y="2589"/>
                  </a:lnTo>
                  <a:lnTo>
                    <a:pt x="28" y="2560"/>
                  </a:lnTo>
                  <a:cubicBezTo>
                    <a:pt x="476" y="2129"/>
                    <a:pt x="1051" y="1742"/>
                    <a:pt x="1959" y="1306"/>
                  </a:cubicBezTo>
                  <a:cubicBezTo>
                    <a:pt x="3774" y="434"/>
                    <a:pt x="5595" y="5"/>
                    <a:pt x="7563" y="0"/>
                  </a:cubicBezTo>
                  <a:close/>
                </a:path>
              </a:pathLst>
            </a:custGeom>
            <a:gradFill flip="none" rotWithShape="1">
              <a:gsLst>
                <a:gs pos="2000">
                  <a:srgbClr val="FFFFFF">
                    <a:alpha val="10000"/>
                  </a:srgbClr>
                </a:gs>
                <a:gs pos="16000">
                  <a:schemeClr val="accent6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  <a:gs pos="100000">
                  <a:srgbClr val="FFFFFF">
                    <a:alpha val="10000"/>
                  </a:srgbClr>
                </a:gs>
              </a:gsLst>
              <a:lin ang="12000000" scaled="0"/>
            </a:gra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9" name="Freeform: Shape 14">
              <a:extLst>
                <a:ext uri="{FF2B5EF4-FFF2-40B4-BE49-F238E27FC236}">
                  <a16:creationId xmlns:a16="http://schemas.microsoft.com/office/drawing/2014/main" id="{E36DAE4B-1802-9997-C349-DBE28B0C0FED}"/>
                </a:ext>
              </a:extLst>
            </p:cNvPr>
            <p:cNvSpPr/>
            <p:nvPr/>
          </p:nvSpPr>
          <p:spPr>
            <a:xfrm>
              <a:off x="-1" y="68222"/>
              <a:ext cx="5217958" cy="610008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13" h="21050" extrusionOk="0">
                  <a:moveTo>
                    <a:pt x="7896" y="1"/>
                  </a:moveTo>
                  <a:cubicBezTo>
                    <a:pt x="9054" y="-7"/>
                    <a:pt x="10263" y="138"/>
                    <a:pt x="11553" y="433"/>
                  </a:cubicBezTo>
                  <a:cubicBezTo>
                    <a:pt x="14962" y="1212"/>
                    <a:pt x="17684" y="3086"/>
                    <a:pt x="19338" y="5492"/>
                  </a:cubicBezTo>
                  <a:cubicBezTo>
                    <a:pt x="21022" y="7942"/>
                    <a:pt x="21600" y="10942"/>
                    <a:pt x="20670" y="13902"/>
                  </a:cubicBezTo>
                  <a:cubicBezTo>
                    <a:pt x="19749" y="16835"/>
                    <a:pt x="16855" y="17530"/>
                    <a:pt x="13997" y="18937"/>
                  </a:cubicBezTo>
                  <a:cubicBezTo>
                    <a:pt x="11140" y="20344"/>
                    <a:pt x="8308" y="21593"/>
                    <a:pt x="4869" y="20807"/>
                  </a:cubicBezTo>
                  <a:cubicBezTo>
                    <a:pt x="2994" y="20379"/>
                    <a:pt x="1483" y="19619"/>
                    <a:pt x="242" y="18622"/>
                  </a:cubicBezTo>
                  <a:lnTo>
                    <a:pt x="0" y="18405"/>
                  </a:lnTo>
                  <a:lnTo>
                    <a:pt x="0" y="14514"/>
                  </a:lnTo>
                  <a:lnTo>
                    <a:pt x="235" y="14873"/>
                  </a:lnTo>
                  <a:cubicBezTo>
                    <a:pt x="801" y="15702"/>
                    <a:pt x="1419" y="16382"/>
                    <a:pt x="2107" y="16935"/>
                  </a:cubicBezTo>
                  <a:cubicBezTo>
                    <a:pt x="3090" y="17726"/>
                    <a:pt x="4223" y="18260"/>
                    <a:pt x="5572" y="18568"/>
                  </a:cubicBezTo>
                  <a:cubicBezTo>
                    <a:pt x="7943" y="19109"/>
                    <a:pt x="9996" y="18230"/>
                    <a:pt x="12638" y="16929"/>
                  </a:cubicBezTo>
                  <a:cubicBezTo>
                    <a:pt x="13230" y="16637"/>
                    <a:pt x="13802" y="16383"/>
                    <a:pt x="14355" y="16137"/>
                  </a:cubicBezTo>
                  <a:cubicBezTo>
                    <a:pt x="15394" y="15676"/>
                    <a:pt x="16290" y="15278"/>
                    <a:pt x="16940" y="14802"/>
                  </a:cubicBezTo>
                  <a:cubicBezTo>
                    <a:pt x="17516" y="14381"/>
                    <a:pt x="17846" y="13932"/>
                    <a:pt x="18044" y="13301"/>
                  </a:cubicBezTo>
                  <a:cubicBezTo>
                    <a:pt x="18403" y="12158"/>
                    <a:pt x="18487" y="10992"/>
                    <a:pt x="18293" y="9833"/>
                  </a:cubicBezTo>
                  <a:cubicBezTo>
                    <a:pt x="18106" y="8712"/>
                    <a:pt x="17668" y="7646"/>
                    <a:pt x="16993" y="6665"/>
                  </a:cubicBezTo>
                  <a:cubicBezTo>
                    <a:pt x="15632" y="4684"/>
                    <a:pt x="13449" y="3266"/>
                    <a:pt x="10849" y="2672"/>
                  </a:cubicBezTo>
                  <a:cubicBezTo>
                    <a:pt x="8097" y="2043"/>
                    <a:pt x="5973" y="2242"/>
                    <a:pt x="3749" y="3338"/>
                  </a:cubicBezTo>
                  <a:cubicBezTo>
                    <a:pt x="2997" y="3708"/>
                    <a:pt x="2705" y="3948"/>
                    <a:pt x="2519" y="4134"/>
                  </a:cubicBezTo>
                  <a:cubicBezTo>
                    <a:pt x="2248" y="4405"/>
                    <a:pt x="1992" y="4797"/>
                    <a:pt x="1638" y="5340"/>
                  </a:cubicBezTo>
                  <a:cubicBezTo>
                    <a:pt x="1283" y="5884"/>
                    <a:pt x="829" y="6580"/>
                    <a:pt x="162" y="7451"/>
                  </a:cubicBezTo>
                  <a:lnTo>
                    <a:pt x="0" y="7659"/>
                  </a:lnTo>
                  <a:lnTo>
                    <a:pt x="0" y="3160"/>
                  </a:lnTo>
                  <a:lnTo>
                    <a:pt x="237" y="2858"/>
                  </a:lnTo>
                  <a:cubicBezTo>
                    <a:pt x="718" y="2314"/>
                    <a:pt x="1318" y="1858"/>
                    <a:pt x="2390" y="1330"/>
                  </a:cubicBezTo>
                  <a:cubicBezTo>
                    <a:pt x="4176" y="451"/>
                    <a:pt x="5965" y="13"/>
                    <a:pt x="7896" y="1"/>
                  </a:cubicBezTo>
                  <a:close/>
                </a:path>
              </a:pathLst>
            </a:custGeom>
            <a:gradFill flip="none" rotWithShape="1">
              <a:gsLst>
                <a:gs pos="2000">
                  <a:srgbClr val="FFFFFF">
                    <a:alpha val="10000"/>
                  </a:srgbClr>
                </a:gs>
                <a:gs pos="16000">
                  <a:schemeClr val="accent6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  <a:gs pos="100000">
                  <a:srgbClr val="FFFFFF">
                    <a:alpha val="10000"/>
                  </a:srgbClr>
                </a:gs>
              </a:gsLst>
              <a:lin ang="12000000" scaled="0"/>
            </a:gra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0" name="Freeform: Shape 15">
              <a:extLst>
                <a:ext uri="{FF2B5EF4-FFF2-40B4-BE49-F238E27FC236}">
                  <a16:creationId xmlns:a16="http://schemas.microsoft.com/office/drawing/2014/main" id="{385B292D-CA5B-F06F-AEE6-A4E86A04CE46}"/>
                </a:ext>
              </a:extLst>
            </p:cNvPr>
            <p:cNvSpPr/>
            <p:nvPr/>
          </p:nvSpPr>
          <p:spPr>
            <a:xfrm>
              <a:off x="0" y="68222"/>
              <a:ext cx="5217959" cy="610008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13" h="21050" extrusionOk="0">
                  <a:moveTo>
                    <a:pt x="7896" y="1"/>
                  </a:moveTo>
                  <a:cubicBezTo>
                    <a:pt x="9054" y="-7"/>
                    <a:pt x="10263" y="138"/>
                    <a:pt x="11553" y="433"/>
                  </a:cubicBezTo>
                  <a:cubicBezTo>
                    <a:pt x="14962" y="1212"/>
                    <a:pt x="17684" y="3086"/>
                    <a:pt x="19338" y="5492"/>
                  </a:cubicBezTo>
                  <a:cubicBezTo>
                    <a:pt x="21022" y="7942"/>
                    <a:pt x="21600" y="10942"/>
                    <a:pt x="20670" y="13902"/>
                  </a:cubicBezTo>
                  <a:cubicBezTo>
                    <a:pt x="19749" y="16835"/>
                    <a:pt x="16855" y="17530"/>
                    <a:pt x="13997" y="18937"/>
                  </a:cubicBezTo>
                  <a:cubicBezTo>
                    <a:pt x="11140" y="20344"/>
                    <a:pt x="8308" y="21593"/>
                    <a:pt x="4869" y="20807"/>
                  </a:cubicBezTo>
                  <a:cubicBezTo>
                    <a:pt x="2994" y="20379"/>
                    <a:pt x="1483" y="19619"/>
                    <a:pt x="242" y="18622"/>
                  </a:cubicBezTo>
                  <a:lnTo>
                    <a:pt x="0" y="18405"/>
                  </a:lnTo>
                  <a:lnTo>
                    <a:pt x="0" y="15278"/>
                  </a:lnTo>
                  <a:lnTo>
                    <a:pt x="453" y="15883"/>
                  </a:lnTo>
                  <a:cubicBezTo>
                    <a:pt x="871" y="16389"/>
                    <a:pt x="1317" y="16831"/>
                    <a:pt x="1796" y="17217"/>
                  </a:cubicBezTo>
                  <a:cubicBezTo>
                    <a:pt x="2835" y="18052"/>
                    <a:pt x="4032" y="18616"/>
                    <a:pt x="5455" y="18941"/>
                  </a:cubicBezTo>
                  <a:cubicBezTo>
                    <a:pt x="6609" y="19205"/>
                    <a:pt x="7732" y="19174"/>
                    <a:pt x="8988" y="18848"/>
                  </a:cubicBezTo>
                  <a:cubicBezTo>
                    <a:pt x="10285" y="18509"/>
                    <a:pt x="11614" y="17880"/>
                    <a:pt x="12864" y="17265"/>
                  </a:cubicBezTo>
                  <a:cubicBezTo>
                    <a:pt x="13448" y="16977"/>
                    <a:pt x="14016" y="16725"/>
                    <a:pt x="14565" y="16481"/>
                  </a:cubicBezTo>
                  <a:cubicBezTo>
                    <a:pt x="15628" y="16010"/>
                    <a:pt x="16546" y="15602"/>
                    <a:pt x="17236" y="15096"/>
                  </a:cubicBezTo>
                  <a:cubicBezTo>
                    <a:pt x="17877" y="14627"/>
                    <a:pt x="18261" y="14105"/>
                    <a:pt x="18482" y="13402"/>
                  </a:cubicBezTo>
                  <a:cubicBezTo>
                    <a:pt x="18857" y="12209"/>
                    <a:pt x="18944" y="10990"/>
                    <a:pt x="18742" y="9780"/>
                  </a:cubicBezTo>
                  <a:cubicBezTo>
                    <a:pt x="18546" y="8609"/>
                    <a:pt x="18089" y="7496"/>
                    <a:pt x="17384" y="6470"/>
                  </a:cubicBezTo>
                  <a:cubicBezTo>
                    <a:pt x="15962" y="4402"/>
                    <a:pt x="13682" y="2921"/>
                    <a:pt x="10966" y="2300"/>
                  </a:cubicBezTo>
                  <a:cubicBezTo>
                    <a:pt x="9508" y="1967"/>
                    <a:pt x="8214" y="1862"/>
                    <a:pt x="7011" y="1979"/>
                  </a:cubicBezTo>
                  <a:cubicBezTo>
                    <a:pt x="5830" y="2094"/>
                    <a:pt x="4689" y="2430"/>
                    <a:pt x="3523" y="3004"/>
                  </a:cubicBezTo>
                  <a:cubicBezTo>
                    <a:pt x="2712" y="3403"/>
                    <a:pt x="2386" y="3673"/>
                    <a:pt x="2175" y="3884"/>
                  </a:cubicBezTo>
                  <a:cubicBezTo>
                    <a:pt x="1874" y="4184"/>
                    <a:pt x="1609" y="4590"/>
                    <a:pt x="1242" y="5152"/>
                  </a:cubicBezTo>
                  <a:cubicBezTo>
                    <a:pt x="949" y="5602"/>
                    <a:pt x="588" y="6155"/>
                    <a:pt x="95" y="6824"/>
                  </a:cubicBezTo>
                  <a:lnTo>
                    <a:pt x="0" y="6951"/>
                  </a:lnTo>
                  <a:lnTo>
                    <a:pt x="0" y="3160"/>
                  </a:lnTo>
                  <a:lnTo>
                    <a:pt x="237" y="2858"/>
                  </a:lnTo>
                  <a:cubicBezTo>
                    <a:pt x="718" y="2314"/>
                    <a:pt x="1318" y="1858"/>
                    <a:pt x="2390" y="1330"/>
                  </a:cubicBezTo>
                  <a:cubicBezTo>
                    <a:pt x="4176" y="451"/>
                    <a:pt x="5965" y="13"/>
                    <a:pt x="7896" y="1"/>
                  </a:cubicBezTo>
                  <a:close/>
                </a:path>
              </a:pathLst>
            </a:custGeom>
            <a:gradFill flip="none" rotWithShape="1">
              <a:gsLst>
                <a:gs pos="2000">
                  <a:srgbClr val="FFFFFF">
                    <a:alpha val="10000"/>
                  </a:srgbClr>
                </a:gs>
                <a:gs pos="16000">
                  <a:schemeClr val="accent6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  <a:gs pos="100000">
                  <a:srgbClr val="FFFFFF">
                    <a:alpha val="10000"/>
                  </a:srgbClr>
                </a:gs>
              </a:gsLst>
              <a:lin ang="12000000" scaled="0"/>
            </a:gra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</p:grpSp>
      <p:sp>
        <p:nvSpPr>
          <p:cNvPr id="11" name="Pavadinimas 1">
            <a:extLst>
              <a:ext uri="{FF2B5EF4-FFF2-40B4-BE49-F238E27FC236}">
                <a16:creationId xmlns:a16="http://schemas.microsoft.com/office/drawing/2014/main" id="{FA2B7E9B-436A-6029-CEC8-F82051CF49A6}"/>
              </a:ext>
            </a:extLst>
          </p:cNvPr>
          <p:cNvSpPr txBox="1">
            <a:spLocks/>
          </p:cNvSpPr>
          <p:nvPr/>
        </p:nvSpPr>
        <p:spPr>
          <a:xfrm>
            <a:off x="847469" y="3299641"/>
            <a:ext cx="3855722" cy="4371974"/>
          </a:xfrm>
          <a:prstGeom prst="rect">
            <a:avLst/>
          </a:prstGeom>
        </p:spPr>
        <p:txBody>
          <a:bodyPr/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600" b="0" i="0" u="none" strike="noStrike" cap="none" spc="0" baseline="0">
                <a:solidFill>
                  <a:srgbClr val="0E2841"/>
                </a:solidFill>
                <a:uFillTx/>
                <a:latin typeface="Crimson Text"/>
                <a:ea typeface="Crimson Text"/>
                <a:cs typeface="Crimson Text"/>
                <a:sym typeface="Crimson Text Roman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000000"/>
                </a:solidFill>
                <a:uFillTx/>
                <a:latin typeface="Crimson Text"/>
                <a:ea typeface="Crimson Text"/>
                <a:cs typeface="Crimson Text"/>
                <a:sym typeface="Crimson Text Roman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000000"/>
                </a:solidFill>
                <a:uFillTx/>
                <a:latin typeface="Crimson Text"/>
                <a:ea typeface="Crimson Text"/>
                <a:cs typeface="Crimson Text"/>
                <a:sym typeface="Crimson Text Roman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000000"/>
                </a:solidFill>
                <a:uFillTx/>
                <a:latin typeface="Crimson Text"/>
                <a:ea typeface="Crimson Text"/>
                <a:cs typeface="Crimson Text"/>
                <a:sym typeface="Crimson Text Roman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000000"/>
                </a:solidFill>
                <a:uFillTx/>
                <a:latin typeface="Crimson Text"/>
                <a:ea typeface="Crimson Text"/>
                <a:cs typeface="Crimson Text"/>
                <a:sym typeface="Crimson Text Roman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000000"/>
                </a:solidFill>
                <a:uFillTx/>
                <a:latin typeface="Crimson Text"/>
                <a:ea typeface="Crimson Text"/>
                <a:cs typeface="Crimson Text"/>
                <a:sym typeface="Crimson Text Roman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000000"/>
                </a:solidFill>
                <a:uFillTx/>
                <a:latin typeface="Crimson Text"/>
                <a:ea typeface="Crimson Text"/>
                <a:cs typeface="Crimson Text"/>
                <a:sym typeface="Crimson Text Roman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000000"/>
                </a:solidFill>
                <a:uFillTx/>
                <a:latin typeface="Crimson Text"/>
                <a:ea typeface="Crimson Text"/>
                <a:cs typeface="Crimson Text"/>
                <a:sym typeface="Crimson Text Roman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000000"/>
                </a:solidFill>
                <a:uFillTx/>
                <a:latin typeface="Crimson Text"/>
                <a:ea typeface="Crimson Text"/>
                <a:cs typeface="Crimson Text"/>
                <a:sym typeface="Crimson Text Roman"/>
              </a:defRPr>
            </a:lvl9pPr>
          </a:lstStyle>
          <a:p>
            <a:pPr hangingPunct="1">
              <a:lnSpc>
                <a:spcPct val="100000"/>
              </a:lnSpc>
            </a:pPr>
            <a:r>
              <a:rPr lang="lt-LT" sz="28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 Black" panose="020B0604020202020204" pitchFamily="34" charset="0"/>
                <a:cs typeface="Arial Black" panose="020B0604020202020204" pitchFamily="34" charset="0"/>
              </a:rPr>
              <a:t>VERTYBĖS</a:t>
            </a:r>
          </a:p>
        </p:txBody>
      </p:sp>
    </p:spTree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D72932AE-10EE-E72D-4B14-13E321BD4321}"/>
              </a:ext>
            </a:extLst>
          </p:cNvPr>
          <p:cNvSpPr/>
          <p:nvPr/>
        </p:nvSpPr>
        <p:spPr>
          <a:xfrm>
            <a:off x="203549" y="285750"/>
            <a:ext cx="11799465" cy="6320790"/>
          </a:xfrm>
          <a:prstGeom prst="rect">
            <a:avLst/>
          </a:prstGeom>
          <a:gradFill>
            <a:gsLst>
              <a:gs pos="0">
                <a:schemeClr val="accent5">
                  <a:lumMod val="40000"/>
                  <a:lumOff val="60000"/>
                </a:schemeClr>
              </a:gs>
              <a:gs pos="51000">
                <a:schemeClr val="accent1">
                  <a:lumMod val="61459"/>
                  <a:lumOff val="38541"/>
                </a:schemeClr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LT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sp>
        <p:nvSpPr>
          <p:cNvPr id="827" name="Rettangolo 5"/>
          <p:cNvSpPr/>
          <p:nvPr/>
        </p:nvSpPr>
        <p:spPr>
          <a:xfrm>
            <a:off x="110140" y="61911"/>
            <a:ext cx="11971720" cy="6734176"/>
          </a:xfrm>
          <a:prstGeom prst="rect">
            <a:avLst/>
          </a:prstGeom>
          <a:ln w="257175">
            <a:solidFill>
              <a:srgbClr val="FFFFFF"/>
            </a:solidFill>
            <a:miter/>
          </a:ln>
        </p:spPr>
        <p:txBody>
          <a:bodyPr lIns="45719" rIns="45719" anchor="ctr"/>
          <a:lstStyle/>
          <a:p>
            <a:pPr algn="ctr">
              <a:defRPr sz="2400">
                <a:solidFill>
                  <a:srgbClr val="FFFFFF"/>
                </a:solidFill>
                <a:latin typeface="Helvetica 35 Thin"/>
                <a:ea typeface="Helvetica 35 Thin"/>
                <a:cs typeface="Helvetica 35 Thin"/>
                <a:sym typeface="Helvetica 35 Thin"/>
              </a:defRPr>
            </a:pPr>
            <a:endParaRPr/>
          </a:p>
        </p:txBody>
      </p:sp>
      <p:sp>
        <p:nvSpPr>
          <p:cNvPr id="828" name="CasellaDiTesto 16"/>
          <p:cNvSpPr txBox="1"/>
          <p:nvPr/>
        </p:nvSpPr>
        <p:spPr>
          <a:xfrm>
            <a:off x="4151695" y="2433631"/>
            <a:ext cx="4080602" cy="107721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 algn="ctr">
              <a:defRPr sz="3200" cap="all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en-US" dirty="0"/>
              <a:t>A</a:t>
            </a:r>
            <a:r>
              <a:rPr dirty="0"/>
              <a:t> </a:t>
            </a:r>
            <a:r>
              <a:rPr dirty="0" err="1"/>
              <a:t>užduotis</a:t>
            </a:r>
            <a:r>
              <a:rPr dirty="0"/>
              <a:t>: </a:t>
            </a:r>
          </a:p>
          <a:p>
            <a:pPr algn="ctr">
              <a:defRPr sz="3200" cap="all">
                <a:latin typeface="Arial Black"/>
                <a:ea typeface="Arial Black"/>
                <a:cs typeface="Arial Black"/>
                <a:sym typeface="Arial Black"/>
              </a:defRPr>
            </a:pPr>
            <a:r>
              <a:rPr lang="lt-LT" b="1" dirty="0"/>
              <a:t>Mano vertybės</a:t>
            </a:r>
            <a:endParaRPr lang="lt-LT" dirty="0"/>
          </a:p>
        </p:txBody>
      </p:sp>
    </p:spTree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77D57C5-1865-9F8D-AD7A-57A20307F47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asellaDiTesto 16">
            <a:extLst>
              <a:ext uri="{FF2B5EF4-FFF2-40B4-BE49-F238E27FC236}">
                <a16:creationId xmlns:a16="http://schemas.microsoft.com/office/drawing/2014/main" id="{863BABD1-06E6-05B0-AF2C-30782107B6FE}"/>
              </a:ext>
            </a:extLst>
          </p:cNvPr>
          <p:cNvSpPr txBox="1"/>
          <p:nvPr/>
        </p:nvSpPr>
        <p:spPr>
          <a:xfrm>
            <a:off x="1121840" y="637285"/>
            <a:ext cx="3857785" cy="58477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sz="3200" cap="all">
                <a:latin typeface="Helvetica Neue Thin"/>
                <a:ea typeface="Helvetica Neue Thin"/>
                <a:cs typeface="Helvetica Neue Thin"/>
                <a:sym typeface="Helvetica Neue Thin"/>
              </a:defRPr>
            </a:lvl1pPr>
          </a:lstStyle>
          <a:p>
            <a:r>
              <a:rPr lang="lt-LT" dirty="0"/>
              <a:t>Vertybių sąrašas</a:t>
            </a:r>
            <a:endParaRPr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3B3AF288-48F2-3F96-DE86-5F4813ED1816}"/>
              </a:ext>
            </a:extLst>
          </p:cNvPr>
          <p:cNvSpPr/>
          <p:nvPr/>
        </p:nvSpPr>
        <p:spPr>
          <a:xfrm>
            <a:off x="9819861" y="285750"/>
            <a:ext cx="2183153" cy="6320790"/>
          </a:xfrm>
          <a:prstGeom prst="rect">
            <a:avLst/>
          </a:prstGeom>
          <a:gradFill>
            <a:gsLst>
              <a:gs pos="0">
                <a:schemeClr val="accent5">
                  <a:lumMod val="40000"/>
                  <a:lumOff val="60000"/>
                </a:schemeClr>
              </a:gs>
              <a:gs pos="51000">
                <a:schemeClr val="accent1">
                  <a:lumMod val="61459"/>
                  <a:lumOff val="38541"/>
                </a:schemeClr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LT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DDA8E51-B7F0-65FD-38B6-DB2A5BFDC59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79738" y="25400"/>
            <a:ext cx="6869411" cy="6858000"/>
          </a:xfrm>
          <a:prstGeom prst="rect">
            <a:avLst/>
          </a:prstGeom>
        </p:spPr>
      </p:pic>
      <p:sp>
        <p:nvSpPr>
          <p:cNvPr id="4" name="Content Placeholder 7">
            <a:extLst>
              <a:ext uri="{FF2B5EF4-FFF2-40B4-BE49-F238E27FC236}">
                <a16:creationId xmlns:a16="http://schemas.microsoft.com/office/drawing/2014/main" id="{FC94720B-BD2B-7A8C-7010-04FAE3B40E4E}"/>
              </a:ext>
            </a:extLst>
          </p:cNvPr>
          <p:cNvSpPr txBox="1">
            <a:spLocks/>
          </p:cNvSpPr>
          <p:nvPr/>
        </p:nvSpPr>
        <p:spPr>
          <a:xfrm>
            <a:off x="1235766" y="1753739"/>
            <a:ext cx="2774063" cy="5098959"/>
          </a:xfrm>
          <a:prstGeom prst="rect">
            <a:avLst/>
          </a:prstGeom>
        </p:spPr>
        <p:txBody>
          <a:bodyPr/>
          <a:lstStyle>
            <a:lvl1pPr marL="228600" marR="0" indent="-228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solidFill>
                  <a:srgbClr val="000000"/>
                </a:solidFill>
                <a:uFillTx/>
                <a:latin typeface="Crimson Text"/>
                <a:ea typeface="Crimson Text"/>
                <a:cs typeface="Crimson Text"/>
                <a:sym typeface="Crimson Text Roman"/>
              </a:defRPr>
            </a:lvl1pPr>
            <a:lvl2pPr marL="723900" marR="0" indent="-2667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solidFill>
                  <a:srgbClr val="000000"/>
                </a:solidFill>
                <a:uFillTx/>
                <a:latin typeface="Crimson Text"/>
                <a:ea typeface="Crimson Text"/>
                <a:cs typeface="Crimson Text"/>
                <a:sym typeface="Crimson Text Roman"/>
              </a:defRPr>
            </a:lvl2pPr>
            <a:lvl3pPr marL="1234439" marR="0" indent="-320039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solidFill>
                  <a:srgbClr val="000000"/>
                </a:solidFill>
                <a:uFillTx/>
                <a:latin typeface="Crimson Text"/>
                <a:ea typeface="Crimson Text"/>
                <a:cs typeface="Crimson Text"/>
                <a:sym typeface="Crimson Text Roman"/>
              </a:defRPr>
            </a:lvl3pPr>
            <a:lvl4pPr marL="1727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solidFill>
                  <a:srgbClr val="000000"/>
                </a:solidFill>
                <a:uFillTx/>
                <a:latin typeface="Crimson Text"/>
                <a:ea typeface="Crimson Text"/>
                <a:cs typeface="Crimson Text"/>
                <a:sym typeface="Crimson Text Roman"/>
              </a:defRPr>
            </a:lvl4pPr>
            <a:lvl5pPr marL="21844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solidFill>
                  <a:srgbClr val="000000"/>
                </a:solidFill>
                <a:uFillTx/>
                <a:latin typeface="Crimson Text"/>
                <a:ea typeface="Crimson Text"/>
                <a:cs typeface="Crimson Text"/>
                <a:sym typeface="Crimson Text Roman"/>
              </a:defRPr>
            </a:lvl5pPr>
            <a:lvl6pPr marL="26416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solidFill>
                  <a:srgbClr val="000000"/>
                </a:solidFill>
                <a:uFillTx/>
                <a:latin typeface="Crimson Text"/>
                <a:ea typeface="Crimson Text"/>
                <a:cs typeface="Crimson Text"/>
                <a:sym typeface="Crimson Text Roman"/>
              </a:defRPr>
            </a:lvl6pPr>
            <a:lvl7pPr marL="30988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solidFill>
                  <a:srgbClr val="000000"/>
                </a:solidFill>
                <a:uFillTx/>
                <a:latin typeface="Crimson Text"/>
                <a:ea typeface="Crimson Text"/>
                <a:cs typeface="Crimson Text"/>
                <a:sym typeface="Crimson Text Roman"/>
              </a:defRPr>
            </a:lvl7pPr>
            <a:lvl8pPr marL="35560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solidFill>
                  <a:srgbClr val="000000"/>
                </a:solidFill>
                <a:uFillTx/>
                <a:latin typeface="Crimson Text"/>
                <a:ea typeface="Crimson Text"/>
                <a:cs typeface="Crimson Text"/>
                <a:sym typeface="Crimson Text Roman"/>
              </a:defRPr>
            </a:lvl8pPr>
            <a:lvl9pPr marL="4013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solidFill>
                  <a:srgbClr val="000000"/>
                </a:solidFill>
                <a:uFillTx/>
                <a:latin typeface="Crimson Text"/>
                <a:ea typeface="Crimson Text"/>
                <a:cs typeface="Crimson Text"/>
                <a:sym typeface="Crimson Text Roman"/>
              </a:defRPr>
            </a:lvl9pPr>
          </a:lstStyle>
          <a:p>
            <a:pPr marL="226313" indent="-226313" defTabSz="905255" hangingPunct="1">
              <a:lnSpc>
                <a:spcPct val="72000"/>
              </a:lnSpc>
              <a:spcBef>
                <a:spcPts val="900"/>
              </a:spcBef>
              <a:defRPr sz="2475"/>
            </a:pPr>
            <a:r>
              <a:rPr lang="lt-LT" sz="1800" dirty="0">
                <a:latin typeface="Arial" panose="020B0604020202020204" pitchFamily="34" charset="0"/>
                <a:cs typeface="Arial" panose="020B0604020202020204" pitchFamily="34" charset="0"/>
              </a:rPr>
              <a:t>Lyderystė</a:t>
            </a:r>
          </a:p>
          <a:p>
            <a:pPr marL="226313" indent="-226313" defTabSz="905255" hangingPunct="1">
              <a:lnSpc>
                <a:spcPct val="72000"/>
              </a:lnSpc>
              <a:spcBef>
                <a:spcPts val="900"/>
              </a:spcBef>
              <a:defRPr sz="2475"/>
            </a:pPr>
            <a:r>
              <a:rPr lang="lt-LT" sz="1800" dirty="0">
                <a:latin typeface="Arial" panose="020B0604020202020204" pitchFamily="34" charset="0"/>
                <a:cs typeface="Arial" panose="020B0604020202020204" pitchFamily="34" charset="0"/>
              </a:rPr>
              <a:t>Draugystė</a:t>
            </a:r>
          </a:p>
          <a:p>
            <a:pPr marL="226313" indent="-226313" defTabSz="905255" hangingPunct="1">
              <a:lnSpc>
                <a:spcPct val="72000"/>
              </a:lnSpc>
              <a:spcBef>
                <a:spcPts val="900"/>
              </a:spcBef>
              <a:defRPr sz="2475"/>
            </a:pPr>
            <a:r>
              <a:rPr lang="lt-LT" sz="1800" dirty="0">
                <a:latin typeface="Arial" panose="020B0604020202020204" pitchFamily="34" charset="0"/>
                <a:cs typeface="Arial" panose="020B0604020202020204" pitchFamily="34" charset="0"/>
              </a:rPr>
              <a:t>Kūrybiškumas</a:t>
            </a:r>
          </a:p>
          <a:p>
            <a:pPr marL="226313" indent="-226313" defTabSz="905255" hangingPunct="1">
              <a:lnSpc>
                <a:spcPct val="72000"/>
              </a:lnSpc>
              <a:spcBef>
                <a:spcPts val="900"/>
              </a:spcBef>
              <a:defRPr sz="2475"/>
            </a:pPr>
            <a:r>
              <a:rPr lang="lt-LT" sz="1800" dirty="0">
                <a:latin typeface="Arial" panose="020B0604020202020204" pitchFamily="34" charset="0"/>
                <a:cs typeface="Arial" panose="020B0604020202020204" pitchFamily="34" charset="0"/>
              </a:rPr>
              <a:t>Smalsumas</a:t>
            </a:r>
          </a:p>
          <a:p>
            <a:pPr marL="226313" indent="-226313" defTabSz="905255" hangingPunct="1">
              <a:lnSpc>
                <a:spcPct val="72000"/>
              </a:lnSpc>
              <a:spcBef>
                <a:spcPts val="900"/>
              </a:spcBef>
              <a:defRPr sz="2475"/>
            </a:pPr>
            <a:r>
              <a:rPr lang="lt-LT" sz="1800" dirty="0">
                <a:latin typeface="Arial" panose="020B0604020202020204" pitchFamily="34" charset="0"/>
                <a:cs typeface="Arial" panose="020B0604020202020204" pitchFamily="34" charset="0"/>
              </a:rPr>
              <a:t>Gebėjimas prisitaikyti</a:t>
            </a:r>
          </a:p>
          <a:p>
            <a:pPr marL="226313" indent="-226313" defTabSz="905255" hangingPunct="1">
              <a:lnSpc>
                <a:spcPct val="72000"/>
              </a:lnSpc>
              <a:spcBef>
                <a:spcPts val="900"/>
              </a:spcBef>
              <a:defRPr sz="2475"/>
            </a:pPr>
            <a:r>
              <a:rPr lang="lt-LT" sz="1800" dirty="0">
                <a:latin typeface="Arial" panose="020B0604020202020204" pitchFamily="34" charset="0"/>
                <a:cs typeface="Arial" panose="020B0604020202020204" pitchFamily="34" charset="0"/>
              </a:rPr>
              <a:t>Atsargumas</a:t>
            </a:r>
          </a:p>
          <a:p>
            <a:pPr marL="226313" indent="-226313" defTabSz="905255" hangingPunct="1">
              <a:lnSpc>
                <a:spcPct val="72000"/>
              </a:lnSpc>
              <a:spcBef>
                <a:spcPts val="900"/>
              </a:spcBef>
              <a:defRPr sz="2475"/>
            </a:pPr>
            <a:r>
              <a:rPr lang="lt-LT" sz="1800" dirty="0">
                <a:latin typeface="Arial" panose="020B0604020202020204" pitchFamily="34" charset="0"/>
                <a:cs typeface="Arial" panose="020B0604020202020204" pitchFamily="34" charset="0"/>
              </a:rPr>
              <a:t>Racionalumas</a:t>
            </a:r>
          </a:p>
          <a:p>
            <a:pPr marL="226313" indent="-226313" defTabSz="905255" hangingPunct="1">
              <a:lnSpc>
                <a:spcPct val="72000"/>
              </a:lnSpc>
              <a:spcBef>
                <a:spcPts val="900"/>
              </a:spcBef>
              <a:defRPr sz="2475"/>
            </a:pPr>
            <a:r>
              <a:rPr lang="lt-LT" sz="1800" dirty="0">
                <a:latin typeface="Arial" panose="020B0604020202020204" pitchFamily="34" charset="0"/>
                <a:cs typeface="Arial" panose="020B0604020202020204" pitchFamily="34" charset="0"/>
              </a:rPr>
              <a:t>Paslaugumas</a:t>
            </a:r>
          </a:p>
          <a:p>
            <a:pPr marL="226313" indent="-226313" defTabSz="905255" hangingPunct="1">
              <a:lnSpc>
                <a:spcPct val="72000"/>
              </a:lnSpc>
              <a:spcBef>
                <a:spcPts val="900"/>
              </a:spcBef>
              <a:defRPr sz="2475"/>
            </a:pPr>
            <a:r>
              <a:rPr lang="lt-LT" sz="1800" dirty="0">
                <a:latin typeface="Arial" panose="020B0604020202020204" pitchFamily="34" charset="0"/>
                <a:cs typeface="Arial" panose="020B0604020202020204" pitchFamily="34" charset="0"/>
              </a:rPr>
              <a:t>Vaizduotė</a:t>
            </a:r>
          </a:p>
          <a:p>
            <a:pPr marL="226313" indent="-226313" defTabSz="905255" hangingPunct="1">
              <a:lnSpc>
                <a:spcPct val="72000"/>
              </a:lnSpc>
              <a:spcBef>
                <a:spcPts val="900"/>
              </a:spcBef>
              <a:defRPr sz="2475"/>
            </a:pPr>
            <a:r>
              <a:rPr lang="lt-LT" sz="1800" dirty="0">
                <a:latin typeface="Arial" panose="020B0604020202020204" pitchFamily="34" charset="0"/>
                <a:cs typeface="Arial" panose="020B0604020202020204" pitchFamily="34" charset="0"/>
              </a:rPr>
              <a:t>Meilė</a:t>
            </a:r>
          </a:p>
          <a:p>
            <a:pPr marL="226313" indent="-226313" defTabSz="905255" hangingPunct="1">
              <a:lnSpc>
                <a:spcPct val="72000"/>
              </a:lnSpc>
              <a:spcBef>
                <a:spcPts val="900"/>
              </a:spcBef>
              <a:defRPr sz="2475"/>
            </a:pPr>
            <a:r>
              <a:rPr lang="lt-LT" sz="1800" dirty="0">
                <a:latin typeface="Arial" panose="020B0604020202020204" pitchFamily="34" charset="0"/>
                <a:cs typeface="Arial" panose="020B0604020202020204" pitchFamily="34" charset="0"/>
              </a:rPr>
              <a:t>Gerumas</a:t>
            </a:r>
          </a:p>
          <a:p>
            <a:pPr marL="226313" indent="-226313" defTabSz="905255" hangingPunct="1">
              <a:lnSpc>
                <a:spcPct val="72000"/>
              </a:lnSpc>
              <a:spcBef>
                <a:spcPts val="900"/>
              </a:spcBef>
              <a:defRPr sz="2475"/>
            </a:pPr>
            <a:r>
              <a:rPr lang="lt-LT" sz="1800" dirty="0">
                <a:latin typeface="Arial" panose="020B0604020202020204" pitchFamily="34" charset="0"/>
                <a:cs typeface="Arial" panose="020B0604020202020204" pitchFamily="34" charset="0"/>
              </a:rPr>
              <a:t>Laisvė</a:t>
            </a:r>
          </a:p>
          <a:p>
            <a:pPr marL="226313" indent="-226313" defTabSz="905255" hangingPunct="1">
              <a:lnSpc>
                <a:spcPct val="72000"/>
              </a:lnSpc>
              <a:spcBef>
                <a:spcPts val="900"/>
              </a:spcBef>
              <a:defRPr sz="2475"/>
            </a:pPr>
            <a:r>
              <a:rPr lang="lt-LT" sz="1800" dirty="0">
                <a:latin typeface="Arial" panose="020B0604020202020204" pitchFamily="34" charset="0"/>
                <a:cs typeface="Arial" panose="020B0604020202020204" pitchFamily="34" charset="0"/>
              </a:rPr>
              <a:t>Atvirumas</a:t>
            </a:r>
          </a:p>
          <a:p>
            <a:pPr marL="0" indent="0" defTabSz="905255" hangingPunct="1">
              <a:lnSpc>
                <a:spcPct val="72000"/>
              </a:lnSpc>
              <a:spcBef>
                <a:spcPts val="900"/>
              </a:spcBef>
              <a:buNone/>
              <a:defRPr sz="2475"/>
            </a:pPr>
            <a:endParaRPr lang="lt-LT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DF48C452-8A73-2A9E-3B55-842BFCEF8473}"/>
              </a:ext>
            </a:extLst>
          </p:cNvPr>
          <p:cNvSpPr txBox="1">
            <a:spLocks/>
          </p:cNvSpPr>
          <p:nvPr/>
        </p:nvSpPr>
        <p:spPr>
          <a:xfrm>
            <a:off x="4389783" y="1753739"/>
            <a:ext cx="2774063" cy="5098959"/>
          </a:xfrm>
          <a:prstGeom prst="rect">
            <a:avLst/>
          </a:prstGeom>
        </p:spPr>
        <p:txBody>
          <a:bodyPr/>
          <a:lstStyle>
            <a:lvl1pPr marL="228600" marR="0" indent="-228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solidFill>
                  <a:srgbClr val="000000"/>
                </a:solidFill>
                <a:uFillTx/>
                <a:latin typeface="Crimson Text"/>
                <a:ea typeface="Crimson Text"/>
                <a:cs typeface="Crimson Text"/>
                <a:sym typeface="Crimson Text Roman"/>
              </a:defRPr>
            </a:lvl1pPr>
            <a:lvl2pPr marL="723900" marR="0" indent="-2667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solidFill>
                  <a:srgbClr val="000000"/>
                </a:solidFill>
                <a:uFillTx/>
                <a:latin typeface="Crimson Text"/>
                <a:ea typeface="Crimson Text"/>
                <a:cs typeface="Crimson Text"/>
                <a:sym typeface="Crimson Text Roman"/>
              </a:defRPr>
            </a:lvl2pPr>
            <a:lvl3pPr marL="1234439" marR="0" indent="-320039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solidFill>
                  <a:srgbClr val="000000"/>
                </a:solidFill>
                <a:uFillTx/>
                <a:latin typeface="Crimson Text"/>
                <a:ea typeface="Crimson Text"/>
                <a:cs typeface="Crimson Text"/>
                <a:sym typeface="Crimson Text Roman"/>
              </a:defRPr>
            </a:lvl3pPr>
            <a:lvl4pPr marL="1727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solidFill>
                  <a:srgbClr val="000000"/>
                </a:solidFill>
                <a:uFillTx/>
                <a:latin typeface="Crimson Text"/>
                <a:ea typeface="Crimson Text"/>
                <a:cs typeface="Crimson Text"/>
                <a:sym typeface="Crimson Text Roman"/>
              </a:defRPr>
            </a:lvl4pPr>
            <a:lvl5pPr marL="21844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solidFill>
                  <a:srgbClr val="000000"/>
                </a:solidFill>
                <a:uFillTx/>
                <a:latin typeface="Crimson Text"/>
                <a:ea typeface="Crimson Text"/>
                <a:cs typeface="Crimson Text"/>
                <a:sym typeface="Crimson Text Roman"/>
              </a:defRPr>
            </a:lvl5pPr>
            <a:lvl6pPr marL="26416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solidFill>
                  <a:srgbClr val="000000"/>
                </a:solidFill>
                <a:uFillTx/>
                <a:latin typeface="Crimson Text"/>
                <a:ea typeface="Crimson Text"/>
                <a:cs typeface="Crimson Text"/>
                <a:sym typeface="Crimson Text Roman"/>
              </a:defRPr>
            </a:lvl6pPr>
            <a:lvl7pPr marL="30988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solidFill>
                  <a:srgbClr val="000000"/>
                </a:solidFill>
                <a:uFillTx/>
                <a:latin typeface="Crimson Text"/>
                <a:ea typeface="Crimson Text"/>
                <a:cs typeface="Crimson Text"/>
                <a:sym typeface="Crimson Text Roman"/>
              </a:defRPr>
            </a:lvl7pPr>
            <a:lvl8pPr marL="35560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solidFill>
                  <a:srgbClr val="000000"/>
                </a:solidFill>
                <a:uFillTx/>
                <a:latin typeface="Crimson Text"/>
                <a:ea typeface="Crimson Text"/>
                <a:cs typeface="Crimson Text"/>
                <a:sym typeface="Crimson Text Roman"/>
              </a:defRPr>
            </a:lvl8pPr>
            <a:lvl9pPr marL="4013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solidFill>
                  <a:srgbClr val="000000"/>
                </a:solidFill>
                <a:uFillTx/>
                <a:latin typeface="Crimson Text"/>
                <a:ea typeface="Crimson Text"/>
                <a:cs typeface="Crimson Text"/>
                <a:sym typeface="Crimson Text Roman"/>
              </a:defRPr>
            </a:lvl9pPr>
          </a:lstStyle>
          <a:p>
            <a:pPr marL="226313" indent="-226313" defTabSz="905255">
              <a:lnSpc>
                <a:spcPct val="72000"/>
              </a:lnSpc>
              <a:spcBef>
                <a:spcPts val="900"/>
              </a:spcBef>
              <a:buSzPct val="100000"/>
              <a:buFont typeface="Arial"/>
              <a:buChar char="•"/>
              <a:defRPr sz="2475"/>
            </a:pPr>
            <a:r>
              <a:rPr lang="lt-LT" sz="1800" dirty="0">
                <a:latin typeface="Arial" panose="020B0604020202020204" pitchFamily="34" charset="0"/>
                <a:cs typeface="Arial" panose="020B0604020202020204" pitchFamily="34" charset="0"/>
              </a:rPr>
              <a:t>Atkaklumas</a:t>
            </a:r>
          </a:p>
          <a:p>
            <a:pPr marL="226313" indent="-226313" defTabSz="905255">
              <a:lnSpc>
                <a:spcPct val="72000"/>
              </a:lnSpc>
              <a:spcBef>
                <a:spcPts val="900"/>
              </a:spcBef>
              <a:buSzPct val="100000"/>
              <a:buFont typeface="Arial"/>
              <a:buChar char="•"/>
              <a:defRPr sz="2475"/>
            </a:pPr>
            <a:r>
              <a:rPr lang="lt-LT" sz="1800" dirty="0">
                <a:latin typeface="Arial" panose="020B0604020202020204" pitchFamily="34" charset="0"/>
                <a:cs typeface="Arial" panose="020B0604020202020204" pitchFamily="34" charset="0"/>
              </a:rPr>
              <a:t>Dėkingumas</a:t>
            </a:r>
          </a:p>
          <a:p>
            <a:pPr marL="226313" indent="-226313" defTabSz="905255">
              <a:lnSpc>
                <a:spcPct val="72000"/>
              </a:lnSpc>
              <a:spcBef>
                <a:spcPts val="900"/>
              </a:spcBef>
              <a:buSzPct val="100000"/>
              <a:buFont typeface="Arial"/>
              <a:buChar char="•"/>
              <a:defRPr sz="2475"/>
            </a:pPr>
            <a:r>
              <a:rPr lang="lt-LT" sz="1800" dirty="0">
                <a:latin typeface="Arial" panose="020B0604020202020204" pitchFamily="34" charset="0"/>
                <a:cs typeface="Arial" panose="020B0604020202020204" pitchFamily="34" charset="0"/>
              </a:rPr>
              <a:t>Nuotykių troškimas</a:t>
            </a:r>
          </a:p>
          <a:p>
            <a:pPr marL="226313" indent="-226313" defTabSz="905255">
              <a:lnSpc>
                <a:spcPct val="72000"/>
              </a:lnSpc>
              <a:spcBef>
                <a:spcPts val="900"/>
              </a:spcBef>
              <a:buSzPct val="100000"/>
              <a:buFont typeface="Arial"/>
              <a:buChar char="•"/>
              <a:defRPr sz="2475"/>
            </a:pPr>
            <a:r>
              <a:rPr lang="lt-LT" sz="1800" dirty="0">
                <a:latin typeface="Arial" panose="020B0604020202020204" pitchFamily="34" charset="0"/>
                <a:cs typeface="Arial" panose="020B0604020202020204" pitchFamily="34" charset="0"/>
              </a:rPr>
              <a:t>Drąsa</a:t>
            </a:r>
          </a:p>
          <a:p>
            <a:pPr marL="226313" indent="-226313" defTabSz="905255">
              <a:lnSpc>
                <a:spcPct val="72000"/>
              </a:lnSpc>
              <a:spcBef>
                <a:spcPts val="900"/>
              </a:spcBef>
              <a:buSzPct val="100000"/>
              <a:buFont typeface="Arial"/>
              <a:buChar char="•"/>
              <a:defRPr sz="2475"/>
            </a:pPr>
            <a:r>
              <a:rPr lang="lt-LT" sz="1800" dirty="0">
                <a:latin typeface="Arial" panose="020B0604020202020204" pitchFamily="34" charset="0"/>
                <a:cs typeface="Arial" panose="020B0604020202020204" pitchFamily="34" charset="0"/>
              </a:rPr>
              <a:t>Kantrybė</a:t>
            </a:r>
          </a:p>
          <a:p>
            <a:pPr marL="226313" indent="-226313" defTabSz="905255">
              <a:lnSpc>
                <a:spcPct val="72000"/>
              </a:lnSpc>
              <a:spcBef>
                <a:spcPts val="900"/>
              </a:spcBef>
              <a:buSzPct val="100000"/>
              <a:buFont typeface="Arial"/>
              <a:buChar char="•"/>
              <a:defRPr sz="2475"/>
            </a:pPr>
            <a:r>
              <a:rPr lang="lt-LT" sz="1800" dirty="0">
                <a:latin typeface="Arial" panose="020B0604020202020204" pitchFamily="34" charset="0"/>
                <a:cs typeface="Arial" panose="020B0604020202020204" pitchFamily="34" charset="0"/>
              </a:rPr>
              <a:t>Šeima</a:t>
            </a:r>
          </a:p>
          <a:p>
            <a:pPr marL="226313" indent="-226313" defTabSz="905255">
              <a:lnSpc>
                <a:spcPct val="72000"/>
              </a:lnSpc>
              <a:spcBef>
                <a:spcPts val="900"/>
              </a:spcBef>
              <a:buSzPct val="100000"/>
              <a:buFont typeface="Arial"/>
              <a:buChar char="•"/>
              <a:defRPr sz="2475"/>
            </a:pPr>
            <a:r>
              <a:rPr lang="lt-LT" sz="1800" dirty="0">
                <a:latin typeface="Arial" panose="020B0604020202020204" pitchFamily="34" charset="0"/>
                <a:cs typeface="Arial" panose="020B0604020202020204" pitchFamily="34" charset="0"/>
              </a:rPr>
              <a:t>Empatija</a:t>
            </a:r>
          </a:p>
          <a:p>
            <a:pPr marL="226313" indent="-226313" defTabSz="905255">
              <a:lnSpc>
                <a:spcPct val="72000"/>
              </a:lnSpc>
              <a:spcBef>
                <a:spcPts val="900"/>
              </a:spcBef>
              <a:buSzPct val="100000"/>
              <a:buFont typeface="Arial"/>
              <a:buChar char="•"/>
              <a:defRPr sz="2475"/>
            </a:pPr>
            <a:r>
              <a:rPr lang="lt-LT" sz="1800" dirty="0">
                <a:latin typeface="Arial" panose="020B0604020202020204" pitchFamily="34" charset="0"/>
                <a:cs typeface="Arial" panose="020B0604020202020204" pitchFamily="34" charset="0"/>
              </a:rPr>
              <a:t>Kompetencija</a:t>
            </a:r>
          </a:p>
          <a:p>
            <a:pPr marL="226313" indent="-226313" defTabSz="905255">
              <a:lnSpc>
                <a:spcPct val="72000"/>
              </a:lnSpc>
              <a:spcBef>
                <a:spcPts val="900"/>
              </a:spcBef>
              <a:buSzPct val="100000"/>
              <a:buFont typeface="Arial"/>
              <a:buChar char="•"/>
              <a:defRPr sz="2475"/>
            </a:pPr>
            <a:r>
              <a:rPr lang="lt-LT" sz="1800" dirty="0">
                <a:latin typeface="Arial" panose="020B0604020202020204" pitchFamily="34" charset="0"/>
                <a:cs typeface="Arial" panose="020B0604020202020204" pitchFamily="34" charset="0"/>
              </a:rPr>
              <a:t>Komfortas</a:t>
            </a:r>
          </a:p>
          <a:p>
            <a:pPr marL="226313" indent="-226313" defTabSz="905255">
              <a:lnSpc>
                <a:spcPct val="72000"/>
              </a:lnSpc>
              <a:spcBef>
                <a:spcPts val="900"/>
              </a:spcBef>
              <a:buSzPct val="100000"/>
              <a:buFont typeface="Arial"/>
              <a:buChar char="•"/>
              <a:defRPr sz="2475"/>
            </a:pPr>
            <a:r>
              <a:rPr lang="lt-LT" sz="1800" dirty="0">
                <a:latin typeface="Arial" panose="020B0604020202020204" pitchFamily="34" charset="0"/>
                <a:cs typeface="Arial" panose="020B0604020202020204" pitchFamily="34" charset="0"/>
              </a:rPr>
              <a:t>Lygybė</a:t>
            </a:r>
          </a:p>
          <a:p>
            <a:pPr marL="226313" indent="-226313" defTabSz="905255">
              <a:lnSpc>
                <a:spcPct val="72000"/>
              </a:lnSpc>
              <a:spcBef>
                <a:spcPts val="900"/>
              </a:spcBef>
              <a:buSzPct val="100000"/>
              <a:buFont typeface="Arial"/>
              <a:buChar char="•"/>
              <a:defRPr sz="2475"/>
            </a:pPr>
            <a:r>
              <a:rPr lang="lt-LT" sz="1800" dirty="0">
                <a:latin typeface="Arial" panose="020B0604020202020204" pitchFamily="34" charset="0"/>
                <a:cs typeface="Arial" panose="020B0604020202020204" pitchFamily="34" charset="0"/>
              </a:rPr>
              <a:t>Ištikimybė</a:t>
            </a:r>
          </a:p>
          <a:p>
            <a:pPr marL="226313" indent="-226313" defTabSz="905255">
              <a:lnSpc>
                <a:spcPct val="72000"/>
              </a:lnSpc>
              <a:spcBef>
                <a:spcPts val="900"/>
              </a:spcBef>
              <a:buSzPct val="100000"/>
              <a:buFont typeface="Arial"/>
              <a:buChar char="•"/>
              <a:defRPr sz="2475"/>
            </a:pPr>
            <a:r>
              <a:rPr lang="lt-LT" sz="1800" dirty="0">
                <a:latin typeface="Arial" panose="020B0604020202020204" pitchFamily="34" charset="0"/>
                <a:cs typeface="Arial" panose="020B0604020202020204" pitchFamily="34" charset="0"/>
              </a:rPr>
              <a:t>Žinios</a:t>
            </a:r>
          </a:p>
          <a:p>
            <a:pPr marL="226313" indent="-226313" defTabSz="905255">
              <a:lnSpc>
                <a:spcPct val="72000"/>
              </a:lnSpc>
              <a:spcBef>
                <a:spcPts val="900"/>
              </a:spcBef>
              <a:buSzPct val="100000"/>
              <a:buFont typeface="Arial"/>
              <a:buChar char="•"/>
              <a:defRPr sz="2475"/>
            </a:pPr>
            <a:r>
              <a:rPr lang="lt-LT" sz="1800" dirty="0">
                <a:latin typeface="Arial" panose="020B0604020202020204" pitchFamily="34" charset="0"/>
                <a:cs typeface="Arial" panose="020B0604020202020204" pitchFamily="34" charset="0"/>
              </a:rPr>
              <a:t>(Kita)</a:t>
            </a:r>
          </a:p>
        </p:txBody>
      </p:sp>
    </p:spTree>
    <p:extLst>
      <p:ext uri="{BB962C8B-B14F-4D97-AF65-F5344CB8AC3E}">
        <p14:creationId xmlns:p14="http://schemas.microsoft.com/office/powerpoint/2010/main" val="2309071280"/>
      </p:ext>
    </p:extLst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99668874-A017-7E60-BBEC-B3A428C61BC8}"/>
              </a:ext>
            </a:extLst>
          </p:cNvPr>
          <p:cNvSpPr/>
          <p:nvPr/>
        </p:nvSpPr>
        <p:spPr>
          <a:xfrm>
            <a:off x="203549" y="285750"/>
            <a:ext cx="11799465" cy="6320790"/>
          </a:xfrm>
          <a:prstGeom prst="rect">
            <a:avLst/>
          </a:prstGeom>
          <a:gradFill>
            <a:gsLst>
              <a:gs pos="0">
                <a:schemeClr val="accent5">
                  <a:lumMod val="40000"/>
                  <a:lumOff val="60000"/>
                </a:schemeClr>
              </a:gs>
              <a:gs pos="51000">
                <a:schemeClr val="accent1">
                  <a:lumMod val="61459"/>
                  <a:lumOff val="38541"/>
                </a:schemeClr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LT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sp>
        <p:nvSpPr>
          <p:cNvPr id="832" name="CasellaDiTesto 16"/>
          <p:cNvSpPr txBox="1"/>
          <p:nvPr/>
        </p:nvSpPr>
        <p:spPr>
          <a:xfrm>
            <a:off x="1062706" y="2494496"/>
            <a:ext cx="10258576" cy="107721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 algn="ctr">
              <a:defRPr sz="3200" cap="all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en-US" dirty="0"/>
              <a:t>B</a:t>
            </a:r>
            <a:r>
              <a:rPr dirty="0"/>
              <a:t> </a:t>
            </a:r>
            <a:r>
              <a:rPr dirty="0" err="1"/>
              <a:t>užduotis</a:t>
            </a:r>
            <a:r>
              <a:rPr dirty="0"/>
              <a:t>: </a:t>
            </a:r>
          </a:p>
          <a:p>
            <a:pPr algn="ctr">
              <a:defRPr sz="3200" cap="all">
                <a:latin typeface="Arial Black"/>
                <a:ea typeface="Arial Black"/>
                <a:cs typeface="Arial Black"/>
                <a:sym typeface="Arial Black"/>
              </a:defRPr>
            </a:pPr>
            <a:r>
              <a:rPr lang="lt-LT" b="1" dirty="0"/>
              <a:t>Kaip vertybės veikia mano sprendimus</a:t>
            </a:r>
            <a:endParaRPr dirty="0"/>
          </a:p>
        </p:txBody>
      </p:sp>
    </p:spTree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asellaDiTesto 16">
            <a:extLst>
              <a:ext uri="{FF2B5EF4-FFF2-40B4-BE49-F238E27FC236}">
                <a16:creationId xmlns:a16="http://schemas.microsoft.com/office/drawing/2014/main" id="{7A925B20-E818-2345-FED1-594A227039EB}"/>
              </a:ext>
            </a:extLst>
          </p:cNvPr>
          <p:cNvSpPr txBox="1"/>
          <p:nvPr/>
        </p:nvSpPr>
        <p:spPr>
          <a:xfrm>
            <a:off x="4908495" y="637285"/>
            <a:ext cx="2375007" cy="58477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sz="3200" cap="all">
                <a:latin typeface="Helvetica Neue Thin"/>
                <a:ea typeface="Helvetica Neue Thin"/>
                <a:cs typeface="Helvetica Neue Thin"/>
                <a:sym typeface="Helvetica Neue Thin"/>
              </a:defRPr>
            </a:lvl1pPr>
          </a:lstStyle>
          <a:p>
            <a:r>
              <a:rPr lang="en-GB" dirty="0"/>
              <a:t>1 </a:t>
            </a:r>
            <a:r>
              <a:rPr lang="en-GB" dirty="0" err="1"/>
              <a:t>situacija</a:t>
            </a:r>
            <a:endParaRPr lang="en-GB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135E5661-2913-CD6B-89BF-DF3F7294F2D1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87593"/>
          <a:stretch/>
        </p:blipFill>
        <p:spPr>
          <a:xfrm rot="10800000">
            <a:off x="-1000483" y="5944559"/>
            <a:ext cx="7374778" cy="913439"/>
          </a:xfrm>
          <a:prstGeom prst="rect">
            <a:avLst/>
          </a:prstGeom>
          <a:effectLst>
            <a:outerShdw blurRad="481895" dist="50800" dir="5400000" sx="95074" sy="95074" algn="ctr" rotWithShape="0">
              <a:srgbClr val="000000">
                <a:alpha val="10479"/>
              </a:srgbClr>
            </a:outerShdw>
          </a:effectLst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BD1CB5C4-5888-8977-12C0-1E8A88D428C9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87593"/>
          <a:stretch/>
        </p:blipFill>
        <p:spPr>
          <a:xfrm rot="10800000">
            <a:off x="6433979" y="5944559"/>
            <a:ext cx="7374786" cy="913440"/>
          </a:xfrm>
          <a:prstGeom prst="rect">
            <a:avLst/>
          </a:prstGeom>
          <a:effectLst>
            <a:outerShdw blurRad="481895" dist="50800" dir="5400000" sx="95074" sy="95074" algn="ctr" rotWithShape="0">
              <a:srgbClr val="000000">
                <a:alpha val="10479"/>
              </a:srgbClr>
            </a:outerShdw>
          </a:effectLst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E4B4EF68-33BE-6C36-9EB8-939021608A22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3828" t="5308" r="3787" b="65979"/>
          <a:stretch/>
        </p:blipFill>
        <p:spPr>
          <a:xfrm>
            <a:off x="152399" y="1656522"/>
            <a:ext cx="11887201" cy="26106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1225171"/>
      </p:ext>
    </p:extLst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29BDA89-EB2B-DA78-6B61-D9E290DDA6B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asellaDiTesto 16">
            <a:extLst>
              <a:ext uri="{FF2B5EF4-FFF2-40B4-BE49-F238E27FC236}">
                <a16:creationId xmlns:a16="http://schemas.microsoft.com/office/drawing/2014/main" id="{B72BB9CF-5365-135B-C74A-31714C1BB006}"/>
              </a:ext>
            </a:extLst>
          </p:cNvPr>
          <p:cNvSpPr txBox="1"/>
          <p:nvPr/>
        </p:nvSpPr>
        <p:spPr>
          <a:xfrm>
            <a:off x="4908495" y="637285"/>
            <a:ext cx="2375007" cy="58477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9" rIns="45719">
            <a:spAutoFit/>
          </a:bodyPr>
          <a:lstStyle>
            <a:lvl1pPr>
              <a:defRPr sz="3200" cap="all">
                <a:latin typeface="Helvetica Neue Thin"/>
                <a:ea typeface="Helvetica Neue Thin"/>
                <a:cs typeface="Helvetica Neue Thin"/>
                <a:sym typeface="Helvetica Neue Thin"/>
              </a:defRPr>
            </a:lvl1pPr>
          </a:lstStyle>
          <a:p>
            <a:pPr algn="ctr"/>
            <a:r>
              <a:rPr lang="en-GB" dirty="0"/>
              <a:t>2 </a:t>
            </a:r>
            <a:r>
              <a:rPr lang="en-GB" dirty="0" err="1"/>
              <a:t>situacija</a:t>
            </a:r>
            <a:endParaRPr lang="en-GB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4C09BEFA-A078-2AAD-8FFE-430DAAFFDD25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87593"/>
          <a:stretch/>
        </p:blipFill>
        <p:spPr>
          <a:xfrm rot="10800000">
            <a:off x="-1000483" y="5944559"/>
            <a:ext cx="7374778" cy="913439"/>
          </a:xfrm>
          <a:prstGeom prst="rect">
            <a:avLst/>
          </a:prstGeom>
          <a:effectLst>
            <a:outerShdw blurRad="481895" dist="50800" dir="5400000" sx="95074" sy="95074" algn="ctr" rotWithShape="0">
              <a:srgbClr val="000000">
                <a:alpha val="10479"/>
              </a:srgbClr>
            </a:outerShdw>
          </a:effectLst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FCDCB6EC-54CD-BA59-11D3-89609814E2B3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87593"/>
          <a:stretch/>
        </p:blipFill>
        <p:spPr>
          <a:xfrm rot="10800000">
            <a:off x="6433979" y="5944559"/>
            <a:ext cx="7374786" cy="913440"/>
          </a:xfrm>
          <a:prstGeom prst="rect">
            <a:avLst/>
          </a:prstGeom>
          <a:effectLst>
            <a:outerShdw blurRad="481895" dist="50800" dir="5400000" sx="95074" sy="95074" algn="ctr" rotWithShape="0">
              <a:srgbClr val="000000">
                <a:alpha val="10479"/>
              </a:srgbClr>
            </a:outerShdw>
          </a:effectLst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D114FF51-E6EF-EDAF-51C5-ACFF9026A8C9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3490" t="8445" r="3240" b="56736"/>
          <a:stretch/>
        </p:blipFill>
        <p:spPr>
          <a:xfrm>
            <a:off x="92763" y="1845365"/>
            <a:ext cx="12006470" cy="31672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5634621"/>
      </p:ext>
    </p:extLst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89EC0E2-4FC7-4E8D-405F-D0320109E72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asellaDiTesto 16">
            <a:extLst>
              <a:ext uri="{FF2B5EF4-FFF2-40B4-BE49-F238E27FC236}">
                <a16:creationId xmlns:a16="http://schemas.microsoft.com/office/drawing/2014/main" id="{4ED8B695-FB9A-9F1C-AFA2-5E7D2C0BBCCA}"/>
              </a:ext>
            </a:extLst>
          </p:cNvPr>
          <p:cNvSpPr txBox="1"/>
          <p:nvPr/>
        </p:nvSpPr>
        <p:spPr>
          <a:xfrm>
            <a:off x="4908495" y="637285"/>
            <a:ext cx="2375007" cy="58477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sz="3200" cap="all">
                <a:latin typeface="Helvetica Neue Thin"/>
                <a:ea typeface="Helvetica Neue Thin"/>
                <a:cs typeface="Helvetica Neue Thin"/>
                <a:sym typeface="Helvetica Neue Thin"/>
              </a:defRPr>
            </a:lvl1pPr>
          </a:lstStyle>
          <a:p>
            <a:pPr algn="ctr"/>
            <a:r>
              <a:rPr lang="en-GB" dirty="0"/>
              <a:t>3 </a:t>
            </a:r>
            <a:r>
              <a:rPr lang="en-GB" dirty="0" err="1"/>
              <a:t>situacija</a:t>
            </a:r>
            <a:endParaRPr lang="en-GB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B303F793-89B2-7E37-10D1-D9FFFC6DFB26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87593"/>
          <a:stretch/>
        </p:blipFill>
        <p:spPr>
          <a:xfrm rot="10800000">
            <a:off x="-1000483" y="5944559"/>
            <a:ext cx="7374778" cy="913439"/>
          </a:xfrm>
          <a:prstGeom prst="rect">
            <a:avLst/>
          </a:prstGeom>
          <a:effectLst>
            <a:outerShdw blurRad="481895" dist="50800" dir="5400000" sx="95074" sy="95074" algn="ctr" rotWithShape="0">
              <a:srgbClr val="000000">
                <a:alpha val="10479"/>
              </a:srgbClr>
            </a:outerShdw>
          </a:effectLst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A9112A70-5DF1-8E6B-7270-C04854193939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87593"/>
          <a:stretch/>
        </p:blipFill>
        <p:spPr>
          <a:xfrm rot="10800000">
            <a:off x="6433979" y="5944559"/>
            <a:ext cx="7374786" cy="913440"/>
          </a:xfrm>
          <a:prstGeom prst="rect">
            <a:avLst/>
          </a:prstGeom>
          <a:effectLst>
            <a:outerShdw blurRad="481895" dist="50800" dir="5400000" sx="95074" sy="95074" algn="ctr" rotWithShape="0">
              <a:srgbClr val="000000">
                <a:alpha val="10479"/>
              </a:srgbClr>
            </a:outerShdw>
          </a:effectLst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E5ADAF68-28B9-9EB1-AC7C-5E971DA74BB9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3755" t="6998" r="3527" b="70322"/>
          <a:stretch/>
        </p:blipFill>
        <p:spPr>
          <a:xfrm>
            <a:off x="92761" y="1788223"/>
            <a:ext cx="12006471" cy="2075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6162844"/>
      </p:ext>
    </p:extLst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109D9B99-1C65-25D4-7618-D9EE71E9B788}"/>
              </a:ext>
            </a:extLst>
          </p:cNvPr>
          <p:cNvSpPr/>
          <p:nvPr/>
        </p:nvSpPr>
        <p:spPr>
          <a:xfrm>
            <a:off x="203549" y="285750"/>
            <a:ext cx="11799465" cy="6320790"/>
          </a:xfrm>
          <a:prstGeom prst="rect">
            <a:avLst/>
          </a:prstGeom>
          <a:gradFill>
            <a:gsLst>
              <a:gs pos="0">
                <a:schemeClr val="accent5">
                  <a:lumMod val="40000"/>
                  <a:lumOff val="60000"/>
                </a:schemeClr>
              </a:gs>
              <a:gs pos="51000">
                <a:schemeClr val="accent1">
                  <a:lumMod val="61459"/>
                  <a:lumOff val="38541"/>
                </a:schemeClr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LT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sp>
        <p:nvSpPr>
          <p:cNvPr id="835" name="Rettangolo 5"/>
          <p:cNvSpPr/>
          <p:nvPr/>
        </p:nvSpPr>
        <p:spPr>
          <a:xfrm>
            <a:off x="110140" y="61911"/>
            <a:ext cx="11971720" cy="6734176"/>
          </a:xfrm>
          <a:prstGeom prst="rect">
            <a:avLst/>
          </a:prstGeom>
          <a:ln w="257175">
            <a:solidFill>
              <a:srgbClr val="FFFFFF"/>
            </a:solidFill>
            <a:miter/>
          </a:ln>
        </p:spPr>
        <p:txBody>
          <a:bodyPr lIns="45719" rIns="45719" anchor="ctr"/>
          <a:lstStyle/>
          <a:p>
            <a:pPr algn="ctr">
              <a:defRPr sz="2400">
                <a:solidFill>
                  <a:srgbClr val="FFFFFF"/>
                </a:solidFill>
                <a:latin typeface="Helvetica 35 Thin"/>
                <a:ea typeface="Helvetica 35 Thin"/>
                <a:cs typeface="Helvetica 35 Thin"/>
                <a:sym typeface="Helvetica 35 Thin"/>
              </a:defRPr>
            </a:pPr>
            <a:endParaRPr/>
          </a:p>
        </p:txBody>
      </p:sp>
      <p:sp>
        <p:nvSpPr>
          <p:cNvPr id="836" name="CasellaDiTesto 16"/>
          <p:cNvSpPr txBox="1"/>
          <p:nvPr/>
        </p:nvSpPr>
        <p:spPr>
          <a:xfrm>
            <a:off x="1245973" y="2161833"/>
            <a:ext cx="9700054" cy="107721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45719" rIns="45719">
            <a:spAutoFit/>
          </a:bodyPr>
          <a:lstStyle/>
          <a:p>
            <a:pPr algn="ctr">
              <a:defRPr sz="3200" cap="all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en-US" dirty="0"/>
              <a:t>C</a:t>
            </a:r>
            <a:r>
              <a:rPr dirty="0"/>
              <a:t> </a:t>
            </a:r>
            <a:r>
              <a:rPr dirty="0" err="1"/>
              <a:t>užduotis</a:t>
            </a:r>
            <a:r>
              <a:rPr dirty="0"/>
              <a:t>: </a:t>
            </a:r>
          </a:p>
          <a:p>
            <a:pPr marL="0" indent="0" algn="ctr">
              <a:buNone/>
            </a:pPr>
            <a:r>
              <a:rPr lang="lt-LT" sz="3200" b="1" dirty="0">
                <a:latin typeface="Arial Black" panose="020B0604020202020204" pitchFamily="34" charset="0"/>
                <a:cs typeface="Arial Black" panose="020B0604020202020204" pitchFamily="34" charset="0"/>
              </a:rPr>
              <a:t>AKTYVUS KLAUSYMAS </a:t>
            </a:r>
          </a:p>
        </p:txBody>
      </p:sp>
    </p:spTree>
  </p:cSld>
  <p:clrMapOvr>
    <a:masterClrMapping/>
  </p:clrMapOvr>
  <p:transition spd="med"/>
</p:sld>
</file>

<file path=ppt/theme/theme1.xml><?xml version="1.0" encoding="utf-8"?>
<a:theme xmlns:a="http://schemas.openxmlformats.org/drawingml/2006/main" name="Tema di Office">
  <a:themeElements>
    <a:clrScheme name="Tema di Offic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000FF"/>
      </a:hlink>
      <a:folHlink>
        <a:srgbClr val="FF00FF"/>
      </a:folHlink>
    </a:clrScheme>
    <a:fontScheme name="Tema di Office">
      <a:majorFont>
        <a:latin typeface="Calibri"/>
        <a:ea typeface="Calibri"/>
        <a:cs typeface="Calibri"/>
      </a:majorFont>
      <a:minorFont>
        <a:latin typeface="Helvetica"/>
        <a:ea typeface="Helvetica"/>
        <a:cs typeface="Helvetica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>
          <a:gsLst>
            <a:gs pos="0">
              <a:schemeClr val="accent5">
                <a:lumMod val="40000"/>
                <a:lumOff val="60000"/>
              </a:schemeClr>
            </a:gs>
            <a:gs pos="51000">
              <a:schemeClr val="accent1">
                <a:lumMod val="61459"/>
                <a:lumOff val="38541"/>
              </a:schemeClr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ln w="12700" cap="flat">
          <a:noFill/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ln w="12700">
          <a:miter lim="400000"/>
        </a:ln>
        <a:extLst>
          <a:ext uri="{C572A759-6A51-4108-AA02-DFA0A04FC94B}">
            <ma14:wrappingTextBoxFlag xmlns="" xmlns:m="http://schemas.openxmlformats.org/officeDocument/2006/math" xmlns:a14="http://schemas.microsoft.com/office/drawing/2010/main" xmlns:ma14="http://schemas.microsoft.com/office/mac/drawingml/2011/main" xmlns:p="http://schemas.openxmlformats.org/presentationml/2006/main" xmlns:r="http://schemas.openxmlformats.org/officeDocument/2006/relationships" val="1"/>
          </a:ext>
        </a:extLst>
      </a:spPr>
      <a:bodyPr wrap="square" lIns="45719" rIns="45719">
        <a:spAutoFit/>
      </a:bodyPr>
      <a:lstStyle>
        <a:defPPr marL="800100" indent="-342900" algn="l">
          <a:spcBef>
            <a:spcPts val="500"/>
          </a:spcBef>
          <a:buFont typeface="Arial" panose="020B0604020202020204" pitchFamily="34" charset="0"/>
          <a:buChar char="•"/>
          <a:defRPr sz="2400" dirty="0" err="1">
            <a:latin typeface="Arial" panose="020B0604020202020204" pitchFamily="34" charset="0"/>
            <a:cs typeface="Arial" panose="020B0604020202020204" pitchFamily="34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9-tokams _ STRESP" id="{52EEB613-D942-EA45-90DC-B83A134E2F04}" vid="{09BC4248-4E02-EF42-8673-1E2D6F03402B}"/>
    </a:ext>
  </a:extLst>
</a:theme>
</file>

<file path=ppt/theme/theme2.xml><?xml version="1.0" encoding="utf-8"?>
<a:theme xmlns:a="http://schemas.openxmlformats.org/drawingml/2006/main" name="Tema di Office">
  <a:themeElements>
    <a:clrScheme name="Tema di Offic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000FF"/>
      </a:hlink>
      <a:folHlink>
        <a:srgbClr val="FF00FF"/>
      </a:folHlink>
    </a:clrScheme>
    <a:fontScheme name="Tema di Office">
      <a:majorFont>
        <a:latin typeface="Calibri"/>
        <a:ea typeface="Calibri"/>
        <a:cs typeface="Calibri"/>
      </a:majorFont>
      <a:minorFont>
        <a:latin typeface="Helvetica"/>
        <a:ea typeface="Helvetica"/>
        <a:cs typeface="Helvetica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0878040C7C36E4AAA98E082F1ABC0D0" ma:contentTypeVersion="14" ma:contentTypeDescription="Create a new document." ma:contentTypeScope="" ma:versionID="ddadaa5cf074fd450588ad23c7bdb7dc">
  <xsd:schema xmlns:xsd="http://www.w3.org/2001/XMLSchema" xmlns:xs="http://www.w3.org/2001/XMLSchema" xmlns:p="http://schemas.microsoft.com/office/2006/metadata/properties" xmlns:ns2="648cc1b7-76b3-4b8c-a2b4-790c2aaedb88" xmlns:ns3="4c6cd78a-3c25-4275-8b70-82efd19aeb85" targetNamespace="http://schemas.microsoft.com/office/2006/metadata/properties" ma:root="true" ma:fieldsID="fc8fca533e6cc32346dbb0ae9518f222" ns2:_="" ns3:_="">
    <xsd:import namespace="648cc1b7-76b3-4b8c-a2b4-790c2aaedb88"/>
    <xsd:import namespace="4c6cd78a-3c25-4275-8b70-82efd19aeb8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SearchProperties" minOccurs="0"/>
                <xsd:element ref="ns2:MediaServiceDateTaken" minOccurs="0"/>
                <xsd:element ref="ns2:MediaServiceObjectDetectorVersions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48cc1b7-76b3-4b8c-a2b4-790c2aaedb8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2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DateTaken" ma:index="13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4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7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9" nillable="true" ma:taxonomy="true" ma:internalName="lcf76f155ced4ddcb4097134ff3c332f" ma:taxonomyFieldName="MediaServiceImageTags" ma:displayName="Image Tags" ma:readOnly="false" ma:fieldId="{5cf76f15-5ced-4ddc-b409-7134ff3c332f}" ma:taxonomyMulti="true" ma:sspId="dee11391-bdff-4962-ac8c-5d8544a2ed37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2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c6cd78a-3c25-4275-8b70-82efd19aeb85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0" nillable="true" ma:displayName="Taxonomy Catch All Column" ma:hidden="true" ma:list="{15c15d30-6e35-4336-96da-e8b3c32f50c3}" ma:internalName="TaxCatchAll" ma:showField="CatchAllData" ma:web="4c6cd78a-3c25-4275-8b70-82efd19aeb8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648cc1b7-76b3-4b8c-a2b4-790c2aaedb88">
      <Terms xmlns="http://schemas.microsoft.com/office/infopath/2007/PartnerControls"/>
    </lcf76f155ced4ddcb4097134ff3c332f>
    <TaxCatchAll xmlns="4c6cd78a-3c25-4275-8b70-82efd19aeb85" xsi:nil="true"/>
  </documentManagement>
</p:properties>
</file>

<file path=customXml/itemProps1.xml><?xml version="1.0" encoding="utf-8"?>
<ds:datastoreItem xmlns:ds="http://schemas.openxmlformats.org/officeDocument/2006/customXml" ds:itemID="{525651B2-89A6-4358-B581-5B3DF51B0309}"/>
</file>

<file path=customXml/itemProps2.xml><?xml version="1.0" encoding="utf-8"?>
<ds:datastoreItem xmlns:ds="http://schemas.openxmlformats.org/officeDocument/2006/customXml" ds:itemID="{28F9602C-AE01-4E38-986F-86A115F19425}"/>
</file>

<file path=customXml/itemProps3.xml><?xml version="1.0" encoding="utf-8"?>
<ds:datastoreItem xmlns:ds="http://schemas.openxmlformats.org/officeDocument/2006/customXml" ds:itemID="{88520969-684F-4CC1-9BBA-FA757AE9A987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20161</TotalTime>
  <Words>226</Words>
  <Application>Microsoft Macintosh PowerPoint</Application>
  <PresentationFormat>Widescreen</PresentationFormat>
  <Paragraphs>60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9" baseType="lpstr">
      <vt:lpstr>Arial</vt:lpstr>
      <vt:lpstr>Arial Black</vt:lpstr>
      <vt:lpstr>Arial Narrow</vt:lpstr>
      <vt:lpstr>Calibri</vt:lpstr>
      <vt:lpstr>Crimson Roman</vt:lpstr>
      <vt:lpstr>Crimson Text</vt:lpstr>
      <vt:lpstr>Tema di Office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cp:lastModifiedBy>Kristina Dailyde</cp:lastModifiedBy>
  <cp:revision>20</cp:revision>
  <dcterms:modified xsi:type="dcterms:W3CDTF">2025-01-06T14:55:17Z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0x01010000878040C7C36E4AAA98E082F1ABC0D0</vt:lpwstr>
  </property>
</Properties>
</file>